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64" r:id="rId5"/>
    <p:sldId id="259" r:id="rId6"/>
    <p:sldId id="260" r:id="rId7"/>
    <p:sldId id="261" r:id="rId8"/>
    <p:sldId id="262" r:id="rId9"/>
    <p:sldId id="315" r:id="rId10"/>
    <p:sldId id="316" r:id="rId11"/>
    <p:sldId id="317" r:id="rId12"/>
    <p:sldId id="318" r:id="rId13"/>
    <p:sldId id="319" r:id="rId14"/>
    <p:sldId id="320" r:id="rId15"/>
    <p:sldId id="321" r:id="rId16"/>
    <p:sldId id="322" r:id="rId17"/>
    <p:sldId id="283" r:id="rId18"/>
  </p:sldIdLst>
  <p:sldSz cx="9144000" cy="5143500" type="screen16x9"/>
  <p:notesSz cx="6858000" cy="9144000"/>
  <p:embeddedFontLst>
    <p:embeddedFont>
      <p:font typeface="Jua" panose="020B0604020202020204" charset="-127"/>
      <p:regular r:id="rId20"/>
    </p:embeddedFont>
    <p:embeddedFont>
      <p:font typeface="Karla" pitchFamily="2" charset="0"/>
      <p:regular r:id="rId21"/>
      <p:bold r:id="rId22"/>
    </p:embeddedFont>
    <p:embeddedFont>
      <p:font typeface="Overpass" panose="020B0604020202020204" charset="0"/>
      <p:regular r:id="rId23"/>
    </p:embeddedFont>
    <p:embeddedFont>
      <p:font typeface="Overpass Black" panose="020B0604020202020204" charset="0"/>
      <p:boldItalic r:id="rId24"/>
    </p:embeddedFont>
    <p:embeddedFont>
      <p:font typeface="Poppins" panose="000005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0CF2672-15D5-4C96-8D2A-BAFD2F4C8A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f3a0b9dade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f3a0b9dade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7549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f3a0b9dade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f3a0b9dade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232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f3a0b9dade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f3a0b9dade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000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f3a0b9dade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f3a0b9dade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8296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f3a0b9dade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f3a0b9dade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6473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f3a0b9dade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f3a0b9dade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120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f3a0b9dade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f3a0b9dade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072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f3a0b9dade_0_1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f3a0b9dade_0_1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f3a0b9dade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f3a0b9dade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0f1693cb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0f1693cb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003d90df7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003d90df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184e882424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184e882424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003d90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003d90df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03d90df7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03d90df7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f3a0b9dade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f3a0b9dade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3724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rot="-471">
            <a:off x="2380199" y="2488546"/>
            <a:ext cx="4383600" cy="42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0" name="Google Shape;10;p2"/>
          <p:cNvSpPr txBox="1">
            <a:spLocks noGrp="1"/>
          </p:cNvSpPr>
          <p:nvPr>
            <p:ph type="ctrTitle"/>
          </p:nvPr>
        </p:nvSpPr>
        <p:spPr>
          <a:xfrm>
            <a:off x="904825" y="1895661"/>
            <a:ext cx="7334700" cy="6759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191919"/>
              </a:buClr>
              <a:buSzPts val="5200"/>
              <a:buNone/>
              <a:defRPr sz="3200" b="0">
                <a:solidFill>
                  <a:srgbClr val="191919"/>
                </a:solidFill>
                <a:latin typeface="Overpass Black"/>
                <a:ea typeface="Overpass Black"/>
                <a:cs typeface="Overpass Black"/>
                <a:sym typeface="Overpass Black"/>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ctrTitle" idx="2"/>
          </p:nvPr>
        </p:nvSpPr>
        <p:spPr>
          <a:xfrm>
            <a:off x="2152250" y="540000"/>
            <a:ext cx="4839900" cy="150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191919"/>
              </a:buClr>
              <a:buSzPts val="5200"/>
              <a:buNone/>
              <a:defRPr sz="4400" b="0">
                <a:solidFill>
                  <a:srgbClr val="191919"/>
                </a:solidFill>
                <a:latin typeface="Overpass Black"/>
                <a:ea typeface="Overpass Black"/>
                <a:cs typeface="Overpass Black"/>
                <a:sym typeface="Overpass Black"/>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BLANK_1_1_1_2_1">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77" name="Google Shape;77;p19"/>
          <p:cNvSpPr txBox="1">
            <a:spLocks noGrp="1"/>
          </p:cNvSpPr>
          <p:nvPr>
            <p:ph type="subTitle" idx="1"/>
          </p:nvPr>
        </p:nvSpPr>
        <p:spPr>
          <a:xfrm>
            <a:off x="1975050" y="4000825"/>
            <a:ext cx="51939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stretch>
            <a:fillRect/>
          </a:stretch>
        </a:blipFill>
        <a:effectLst/>
      </p:bgPr>
    </p:bg>
    <p:spTree>
      <p:nvGrpSpPr>
        <p:cNvPr id="1" name="Shape 1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7"/>
        <p:cNvGrpSpPr/>
        <p:nvPr/>
      </p:nvGrpSpPr>
      <p:grpSpPr>
        <a:xfrm>
          <a:off x="0" y="0"/>
          <a:ext cx="0" cy="0"/>
          <a:chOff x="0" y="0"/>
          <a:chExt cx="0" cy="0"/>
        </a:xfrm>
      </p:grpSpPr>
      <p:pic>
        <p:nvPicPr>
          <p:cNvPr id="168" name="Google Shape;168;p33"/>
          <p:cNvPicPr preferRelativeResize="0"/>
          <p:nvPr/>
        </p:nvPicPr>
        <p:blipFill rotWithShape="1">
          <a:blip r:embed="rId2"/>
          <a:srcRect r="94548"/>
          <a:stretch>
            <a:fillRect/>
          </a:stretch>
        </p:blipFill>
        <p:spPr>
          <a:xfrm>
            <a:off x="-2" y="0"/>
            <a:ext cx="421301" cy="5143500"/>
          </a:xfrm>
          <a:prstGeom prst="rect">
            <a:avLst/>
          </a:prstGeom>
          <a:noFill/>
          <a:ln>
            <a:noFill/>
          </a:ln>
        </p:spPr>
      </p:pic>
      <p:pic>
        <p:nvPicPr>
          <p:cNvPr id="169" name="Google Shape;169;p33"/>
          <p:cNvPicPr preferRelativeResize="0"/>
          <p:nvPr/>
        </p:nvPicPr>
        <p:blipFill rotWithShape="1">
          <a:blip r:embed="rId2"/>
          <a:srcRect l="94548"/>
          <a:stretch>
            <a:fillRect/>
          </a:stretch>
        </p:blipFill>
        <p:spPr>
          <a:xfrm>
            <a:off x="8722698" y="0"/>
            <a:ext cx="421301"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stretch>
            <a:fillRect/>
          </a:stretch>
        </a:blipFill>
        <a:effectLst/>
      </p:bgPr>
    </p:bg>
    <p:spTree>
      <p:nvGrpSpPr>
        <p:cNvPr id="1" name="Shape 17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BLANK_1_1_1_1_1_1_1_1_1_1">
    <p:spTree>
      <p:nvGrpSpPr>
        <p:cNvPr id="1" name="Shape 171"/>
        <p:cNvGrpSpPr/>
        <p:nvPr/>
      </p:nvGrpSpPr>
      <p:grpSpPr>
        <a:xfrm>
          <a:off x="0" y="0"/>
          <a:ext cx="0" cy="0"/>
          <a:chOff x="0" y="0"/>
          <a:chExt cx="0" cy="0"/>
        </a:xfrm>
      </p:grpSpPr>
      <p:pic>
        <p:nvPicPr>
          <p:cNvPr id="172" name="Google Shape;172;p35"/>
          <p:cNvPicPr preferRelativeResize="0"/>
          <p:nvPr/>
        </p:nvPicPr>
        <p:blipFill rotWithShape="1">
          <a:blip r:embed="rId2"/>
          <a:srcRect t="87668" b="6223"/>
          <a:stretch>
            <a:fillRect/>
          </a:stretch>
        </p:blipFill>
        <p:spPr>
          <a:xfrm>
            <a:off x="0" y="4771750"/>
            <a:ext cx="9143999" cy="3717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4">
  <p:cSld name="BLANK_1_1_1_1_1_1_1_1_1_1_1">
    <p:bg>
      <p:bgPr>
        <a:blipFill>
          <a:blip r:embed="rId2"/>
          <a:stretch>
            <a:fillRect/>
          </a:stretch>
        </a:blipFill>
        <a:effectLst/>
      </p:bgPr>
    </p:bg>
    <p:spTree>
      <p:nvGrpSpPr>
        <p:cNvPr id="1" name="Shape 17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81"/>
        <p:cNvGrpSpPr/>
        <p:nvPr/>
      </p:nvGrpSpPr>
      <p:grpSpPr>
        <a:xfrm>
          <a:off x="0" y="0"/>
          <a:ext cx="0" cy="0"/>
          <a:chOff x="0" y="0"/>
          <a:chExt cx="0" cy="0"/>
        </a:xfrm>
      </p:grpSpPr>
      <p:sp>
        <p:nvSpPr>
          <p:cNvPr id="82" name="Google Shape;82;p21"/>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83" name="Google Shape;83;p21"/>
          <p:cNvSpPr txBox="1">
            <a:spLocks noGrp="1"/>
          </p:cNvSpPr>
          <p:nvPr>
            <p:ph type="subTitle" idx="1"/>
          </p:nvPr>
        </p:nvSpPr>
        <p:spPr>
          <a:xfrm>
            <a:off x="1975050" y="1882622"/>
            <a:ext cx="5193900" cy="242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1066356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353074" y="2878575"/>
            <a:ext cx="4224600" cy="1334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1566338" y="2826900"/>
            <a:ext cx="1717500" cy="1790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6000"/>
              <a:buNone/>
              <a:defRPr sz="9300" u="sng"/>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rot="244">
            <a:off x="3353062" y="4153577"/>
            <a:ext cx="4224600" cy="463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subTitle" idx="1"/>
          </p:nvPr>
        </p:nvSpPr>
        <p:spPr>
          <a:xfrm>
            <a:off x="1290775" y="3408725"/>
            <a:ext cx="2907600" cy="50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Jua" charset="-127"/>
              <a:buNone/>
              <a:defRPr sz="2000" b="1">
                <a:latin typeface="Overpass"/>
                <a:ea typeface="Overpass"/>
                <a:cs typeface="Overpass"/>
                <a:sym typeface="Overpass"/>
              </a:defRPr>
            </a:lvl1pPr>
            <a:lvl2pPr lvl="1" algn="ctr">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2pPr>
            <a:lvl3pPr lvl="2" algn="ctr">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3pPr>
            <a:lvl4pPr lvl="3" algn="ctr">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4pPr>
            <a:lvl5pPr lvl="4" algn="ctr">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5pPr>
            <a:lvl6pPr lvl="5" algn="ctr">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6pPr>
            <a:lvl7pPr lvl="6" algn="ctr">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7pPr>
            <a:lvl8pPr lvl="7" algn="ctr">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8pPr>
            <a:lvl9pPr lvl="8" algn="ctr">
              <a:lnSpc>
                <a:spcPct val="100000"/>
              </a:lnSpc>
              <a:spcBef>
                <a:spcPts val="1600"/>
              </a:spcBef>
              <a:spcAft>
                <a:spcPts val="1600"/>
              </a:spcAft>
              <a:buSzPts val="2000"/>
              <a:buFont typeface="Jua" charset="-127"/>
              <a:buNone/>
              <a:defRPr sz="2000" b="1">
                <a:latin typeface="Jua" charset="-127"/>
                <a:ea typeface="Jua" charset="-127"/>
                <a:cs typeface="Jua" charset="-127"/>
                <a:sym typeface="Jua" charset="-127"/>
              </a:defRPr>
            </a:lvl9pPr>
          </a:lstStyle>
          <a:p>
            <a:endParaRPr/>
          </a:p>
        </p:txBody>
      </p:sp>
      <p:sp>
        <p:nvSpPr>
          <p:cNvPr id="21" name="Google Shape;21;p5"/>
          <p:cNvSpPr txBox="1">
            <a:spLocks noGrp="1"/>
          </p:cNvSpPr>
          <p:nvPr>
            <p:ph type="subTitle" idx="2"/>
          </p:nvPr>
        </p:nvSpPr>
        <p:spPr>
          <a:xfrm>
            <a:off x="4945650" y="3408725"/>
            <a:ext cx="2907600" cy="501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Jua" charset="-127"/>
              <a:buNone/>
              <a:defRPr sz="2000" b="1">
                <a:latin typeface="Overpass"/>
                <a:ea typeface="Overpass"/>
                <a:cs typeface="Overpass"/>
                <a:sym typeface="Overpass"/>
              </a:defRPr>
            </a:lvl1pPr>
            <a:lvl2pPr lvl="1" algn="ctr" rtl="0">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2pPr>
            <a:lvl3pPr lvl="2" algn="ctr" rtl="0">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3pPr>
            <a:lvl4pPr lvl="3" algn="ctr" rtl="0">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4pPr>
            <a:lvl5pPr lvl="4" algn="ctr" rtl="0">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5pPr>
            <a:lvl6pPr lvl="5" algn="ctr" rtl="0">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6pPr>
            <a:lvl7pPr lvl="6" algn="ctr" rtl="0">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7pPr>
            <a:lvl8pPr lvl="7" algn="ctr" rtl="0">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8pPr>
            <a:lvl9pPr lvl="8" algn="ctr" rtl="0">
              <a:lnSpc>
                <a:spcPct val="100000"/>
              </a:lnSpc>
              <a:spcBef>
                <a:spcPts val="1600"/>
              </a:spcBef>
              <a:spcAft>
                <a:spcPts val="1600"/>
              </a:spcAft>
              <a:buSzPts val="2000"/>
              <a:buFont typeface="Jua" charset="-127"/>
              <a:buNone/>
              <a:defRPr sz="2000" b="1">
                <a:latin typeface="Jua" charset="-127"/>
                <a:ea typeface="Jua" charset="-127"/>
                <a:cs typeface="Jua" charset="-127"/>
                <a:sym typeface="Jua" charset="-127"/>
              </a:defRPr>
            </a:lvl9pPr>
          </a:lstStyle>
          <a:p>
            <a:endParaRPr/>
          </a:p>
        </p:txBody>
      </p:sp>
      <p:sp>
        <p:nvSpPr>
          <p:cNvPr id="22" name="Google Shape;22;p5"/>
          <p:cNvSpPr txBox="1">
            <a:spLocks noGrp="1"/>
          </p:cNvSpPr>
          <p:nvPr>
            <p:ph type="subTitle" idx="3"/>
          </p:nvPr>
        </p:nvSpPr>
        <p:spPr>
          <a:xfrm>
            <a:off x="1290775" y="3759000"/>
            <a:ext cx="2907600" cy="84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5"/>
          <p:cNvSpPr txBox="1">
            <a:spLocks noGrp="1"/>
          </p:cNvSpPr>
          <p:nvPr>
            <p:ph type="subTitle" idx="4"/>
          </p:nvPr>
        </p:nvSpPr>
        <p:spPr>
          <a:xfrm>
            <a:off x="4945650" y="3759000"/>
            <a:ext cx="2907600" cy="84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 name="Google Shape;24;p5"/>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pic>
        <p:nvPicPr>
          <p:cNvPr id="27" name="Google Shape;27;p6"/>
          <p:cNvPicPr preferRelativeResize="0"/>
          <p:nvPr/>
        </p:nvPicPr>
        <p:blipFill rotWithShape="1">
          <a:blip r:embed="rId2"/>
          <a:srcRect b="93901"/>
          <a:stretch>
            <a:fillRect/>
          </a:stretch>
        </p:blipFill>
        <p:spPr>
          <a:xfrm>
            <a:off x="0" y="4771750"/>
            <a:ext cx="9144000" cy="3717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2431850" y="960900"/>
            <a:ext cx="5992200" cy="32217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1868250" y="540000"/>
            <a:ext cx="5407500" cy="116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600"/>
              <a:buNone/>
              <a:defRPr sz="6000" u="sng"/>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5" name="Google Shape;35;p9"/>
          <p:cNvSpPr txBox="1">
            <a:spLocks noGrp="1"/>
          </p:cNvSpPr>
          <p:nvPr>
            <p:ph type="subTitle" idx="1"/>
          </p:nvPr>
        </p:nvSpPr>
        <p:spPr>
          <a:xfrm>
            <a:off x="2260650" y="1682775"/>
            <a:ext cx="4622700" cy="119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3"/>
        <p:cNvGrpSpPr/>
        <p:nvPr/>
      </p:nvGrpSpPr>
      <p:grpSpPr>
        <a:xfrm>
          <a:off x="0" y="0"/>
          <a:ext cx="0" cy="0"/>
          <a:chOff x="0" y="0"/>
          <a:chExt cx="0" cy="0"/>
        </a:xfrm>
      </p:grpSpPr>
      <p:sp>
        <p:nvSpPr>
          <p:cNvPr id="44" name="Google Shape;44;p13"/>
          <p:cNvSpPr txBox="1">
            <a:spLocks noGrp="1"/>
          </p:cNvSpPr>
          <p:nvPr>
            <p:ph type="title" hasCustomPrompt="1"/>
          </p:nvPr>
        </p:nvSpPr>
        <p:spPr>
          <a:xfrm rot="2584">
            <a:off x="720000" y="1174249"/>
            <a:ext cx="798300" cy="658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000"/>
              <a:buNone/>
              <a:defRPr sz="3000" u="sng"/>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5" name="Google Shape;45;p13"/>
          <p:cNvSpPr txBox="1">
            <a:spLocks noGrp="1"/>
          </p:cNvSpPr>
          <p:nvPr>
            <p:ph type="title" idx="2"/>
          </p:nvPr>
        </p:nvSpPr>
        <p:spPr>
          <a:xfrm>
            <a:off x="720000" y="1652405"/>
            <a:ext cx="2336400" cy="776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 name="Google Shape;46;p13"/>
          <p:cNvSpPr txBox="1">
            <a:spLocks noGrp="1"/>
          </p:cNvSpPr>
          <p:nvPr>
            <p:ph type="subTitle" idx="1"/>
          </p:nvPr>
        </p:nvSpPr>
        <p:spPr>
          <a:xfrm>
            <a:off x="720000" y="2276365"/>
            <a:ext cx="23364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 name="Google Shape;47;p13"/>
          <p:cNvSpPr txBox="1">
            <a:spLocks noGrp="1"/>
          </p:cNvSpPr>
          <p:nvPr>
            <p:ph type="title" idx="3" hasCustomPrompt="1"/>
          </p:nvPr>
        </p:nvSpPr>
        <p:spPr>
          <a:xfrm rot="2584">
            <a:off x="3403800" y="1174249"/>
            <a:ext cx="798300" cy="658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000"/>
              <a:buNone/>
              <a:defRPr sz="3000" u="sng"/>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8" name="Google Shape;48;p13"/>
          <p:cNvSpPr txBox="1">
            <a:spLocks noGrp="1"/>
          </p:cNvSpPr>
          <p:nvPr>
            <p:ph type="title" idx="4"/>
          </p:nvPr>
        </p:nvSpPr>
        <p:spPr>
          <a:xfrm>
            <a:off x="3403800" y="1652405"/>
            <a:ext cx="2336400" cy="776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 name="Google Shape;49;p13"/>
          <p:cNvSpPr txBox="1">
            <a:spLocks noGrp="1"/>
          </p:cNvSpPr>
          <p:nvPr>
            <p:ph type="subTitle" idx="5"/>
          </p:nvPr>
        </p:nvSpPr>
        <p:spPr>
          <a:xfrm>
            <a:off x="3403800" y="2276365"/>
            <a:ext cx="23364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 name="Google Shape;50;p13"/>
          <p:cNvSpPr txBox="1">
            <a:spLocks noGrp="1"/>
          </p:cNvSpPr>
          <p:nvPr>
            <p:ph type="title" idx="6" hasCustomPrompt="1"/>
          </p:nvPr>
        </p:nvSpPr>
        <p:spPr>
          <a:xfrm rot="2584">
            <a:off x="720000" y="2912787"/>
            <a:ext cx="798300" cy="658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000"/>
              <a:buNone/>
              <a:defRPr sz="3000" u="sng"/>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1" name="Google Shape;51;p13"/>
          <p:cNvSpPr txBox="1">
            <a:spLocks noGrp="1"/>
          </p:cNvSpPr>
          <p:nvPr>
            <p:ph type="title" idx="7"/>
          </p:nvPr>
        </p:nvSpPr>
        <p:spPr>
          <a:xfrm>
            <a:off x="720000" y="3390943"/>
            <a:ext cx="2336400" cy="776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2" name="Google Shape;52;p13"/>
          <p:cNvSpPr txBox="1">
            <a:spLocks noGrp="1"/>
          </p:cNvSpPr>
          <p:nvPr>
            <p:ph type="subTitle" idx="8"/>
          </p:nvPr>
        </p:nvSpPr>
        <p:spPr>
          <a:xfrm>
            <a:off x="720000" y="4014903"/>
            <a:ext cx="23364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 name="Google Shape;53;p13"/>
          <p:cNvSpPr txBox="1">
            <a:spLocks noGrp="1"/>
          </p:cNvSpPr>
          <p:nvPr>
            <p:ph type="title" idx="9" hasCustomPrompt="1"/>
          </p:nvPr>
        </p:nvSpPr>
        <p:spPr>
          <a:xfrm rot="2584">
            <a:off x="3403800" y="2912787"/>
            <a:ext cx="798300" cy="658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000"/>
              <a:buNone/>
              <a:defRPr sz="3000" u="sng"/>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4" name="Google Shape;54;p13"/>
          <p:cNvSpPr txBox="1">
            <a:spLocks noGrp="1"/>
          </p:cNvSpPr>
          <p:nvPr>
            <p:ph type="title" idx="13"/>
          </p:nvPr>
        </p:nvSpPr>
        <p:spPr>
          <a:xfrm>
            <a:off x="3403800" y="3390943"/>
            <a:ext cx="2336400" cy="776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5" name="Google Shape;55;p13"/>
          <p:cNvSpPr txBox="1">
            <a:spLocks noGrp="1"/>
          </p:cNvSpPr>
          <p:nvPr>
            <p:ph type="subTitle" idx="14"/>
          </p:nvPr>
        </p:nvSpPr>
        <p:spPr>
          <a:xfrm>
            <a:off x="3403800" y="4014903"/>
            <a:ext cx="23364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 name="Google Shape;56;p13"/>
          <p:cNvSpPr txBox="1">
            <a:spLocks noGrp="1"/>
          </p:cNvSpPr>
          <p:nvPr>
            <p:ph type="title" idx="15"/>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MAIN_POINT_1">
    <p:spTree>
      <p:nvGrpSpPr>
        <p:cNvPr id="1" name="Shape 72"/>
        <p:cNvGrpSpPr/>
        <p:nvPr/>
      </p:nvGrpSpPr>
      <p:grpSpPr>
        <a:xfrm>
          <a:off x="0" y="0"/>
          <a:ext cx="0" cy="0"/>
          <a:chOff x="0" y="0"/>
          <a:chExt cx="0" cy="0"/>
        </a:xfrm>
      </p:grpSpPr>
      <p:sp>
        <p:nvSpPr>
          <p:cNvPr id="73" name="Google Shape;73;p18"/>
          <p:cNvSpPr txBox="1">
            <a:spLocks noGrp="1"/>
          </p:cNvSpPr>
          <p:nvPr>
            <p:ph type="subTitle" idx="1"/>
          </p:nvPr>
        </p:nvSpPr>
        <p:spPr>
          <a:xfrm rot="217">
            <a:off x="2199125" y="3498925"/>
            <a:ext cx="4745700" cy="690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 name="Google Shape;74;p18"/>
          <p:cNvSpPr txBox="1">
            <a:spLocks noGrp="1"/>
          </p:cNvSpPr>
          <p:nvPr>
            <p:ph type="title"/>
          </p:nvPr>
        </p:nvSpPr>
        <p:spPr>
          <a:xfrm>
            <a:off x="915450" y="954125"/>
            <a:ext cx="7313100" cy="253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16000" u="sng"/>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34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100"/>
              <a:buFont typeface="Overpass"/>
              <a:buNone/>
              <a:defRPr sz="3100" b="1">
                <a:solidFill>
                  <a:schemeClr val="dk1"/>
                </a:solidFill>
                <a:latin typeface="Overpass"/>
                <a:ea typeface="Overpass"/>
                <a:cs typeface="Overpass"/>
                <a:sym typeface="Overpass"/>
              </a:defRPr>
            </a:lvl1pPr>
            <a:lvl2pPr lvl="1" rtl="0">
              <a:spcBef>
                <a:spcPts val="0"/>
              </a:spcBef>
              <a:spcAft>
                <a:spcPts val="0"/>
              </a:spcAft>
              <a:buClr>
                <a:schemeClr val="dk1"/>
              </a:buClr>
              <a:buSzPts val="3100"/>
              <a:buFont typeface="Overpass"/>
              <a:buNone/>
              <a:defRPr sz="3100" b="1">
                <a:solidFill>
                  <a:schemeClr val="dk1"/>
                </a:solidFill>
                <a:latin typeface="Overpass"/>
                <a:ea typeface="Overpass"/>
                <a:cs typeface="Overpass"/>
                <a:sym typeface="Overpass"/>
              </a:defRPr>
            </a:lvl2pPr>
            <a:lvl3pPr lvl="2" rtl="0">
              <a:spcBef>
                <a:spcPts val="0"/>
              </a:spcBef>
              <a:spcAft>
                <a:spcPts val="0"/>
              </a:spcAft>
              <a:buClr>
                <a:schemeClr val="dk1"/>
              </a:buClr>
              <a:buSzPts val="3100"/>
              <a:buFont typeface="Overpass"/>
              <a:buNone/>
              <a:defRPr sz="3100" b="1">
                <a:solidFill>
                  <a:schemeClr val="dk1"/>
                </a:solidFill>
                <a:latin typeface="Overpass"/>
                <a:ea typeface="Overpass"/>
                <a:cs typeface="Overpass"/>
                <a:sym typeface="Overpass"/>
              </a:defRPr>
            </a:lvl3pPr>
            <a:lvl4pPr lvl="3" rtl="0">
              <a:spcBef>
                <a:spcPts val="0"/>
              </a:spcBef>
              <a:spcAft>
                <a:spcPts val="0"/>
              </a:spcAft>
              <a:buClr>
                <a:schemeClr val="dk1"/>
              </a:buClr>
              <a:buSzPts val="3100"/>
              <a:buFont typeface="Overpass"/>
              <a:buNone/>
              <a:defRPr sz="3100" b="1">
                <a:solidFill>
                  <a:schemeClr val="dk1"/>
                </a:solidFill>
                <a:latin typeface="Overpass"/>
                <a:ea typeface="Overpass"/>
                <a:cs typeface="Overpass"/>
                <a:sym typeface="Overpass"/>
              </a:defRPr>
            </a:lvl4pPr>
            <a:lvl5pPr lvl="4" rtl="0">
              <a:spcBef>
                <a:spcPts val="0"/>
              </a:spcBef>
              <a:spcAft>
                <a:spcPts val="0"/>
              </a:spcAft>
              <a:buClr>
                <a:schemeClr val="dk1"/>
              </a:buClr>
              <a:buSzPts val="3100"/>
              <a:buFont typeface="Overpass"/>
              <a:buNone/>
              <a:defRPr sz="3100" b="1">
                <a:solidFill>
                  <a:schemeClr val="dk1"/>
                </a:solidFill>
                <a:latin typeface="Overpass"/>
                <a:ea typeface="Overpass"/>
                <a:cs typeface="Overpass"/>
                <a:sym typeface="Overpass"/>
              </a:defRPr>
            </a:lvl5pPr>
            <a:lvl6pPr lvl="5" rtl="0">
              <a:spcBef>
                <a:spcPts val="0"/>
              </a:spcBef>
              <a:spcAft>
                <a:spcPts val="0"/>
              </a:spcAft>
              <a:buClr>
                <a:schemeClr val="dk1"/>
              </a:buClr>
              <a:buSzPts val="3100"/>
              <a:buFont typeface="Overpass"/>
              <a:buNone/>
              <a:defRPr sz="3100" b="1">
                <a:solidFill>
                  <a:schemeClr val="dk1"/>
                </a:solidFill>
                <a:latin typeface="Overpass"/>
                <a:ea typeface="Overpass"/>
                <a:cs typeface="Overpass"/>
                <a:sym typeface="Overpass"/>
              </a:defRPr>
            </a:lvl6pPr>
            <a:lvl7pPr lvl="6" rtl="0">
              <a:spcBef>
                <a:spcPts val="0"/>
              </a:spcBef>
              <a:spcAft>
                <a:spcPts val="0"/>
              </a:spcAft>
              <a:buClr>
                <a:schemeClr val="dk1"/>
              </a:buClr>
              <a:buSzPts val="3100"/>
              <a:buFont typeface="Overpass"/>
              <a:buNone/>
              <a:defRPr sz="3100" b="1">
                <a:solidFill>
                  <a:schemeClr val="dk1"/>
                </a:solidFill>
                <a:latin typeface="Overpass"/>
                <a:ea typeface="Overpass"/>
                <a:cs typeface="Overpass"/>
                <a:sym typeface="Overpass"/>
              </a:defRPr>
            </a:lvl7pPr>
            <a:lvl8pPr lvl="7" rtl="0">
              <a:spcBef>
                <a:spcPts val="0"/>
              </a:spcBef>
              <a:spcAft>
                <a:spcPts val="0"/>
              </a:spcAft>
              <a:buClr>
                <a:schemeClr val="dk1"/>
              </a:buClr>
              <a:buSzPts val="3100"/>
              <a:buFont typeface="Overpass"/>
              <a:buNone/>
              <a:defRPr sz="3100" b="1">
                <a:solidFill>
                  <a:schemeClr val="dk1"/>
                </a:solidFill>
                <a:latin typeface="Overpass"/>
                <a:ea typeface="Overpass"/>
                <a:cs typeface="Overpass"/>
                <a:sym typeface="Overpass"/>
              </a:defRPr>
            </a:lvl8pPr>
            <a:lvl9pPr lvl="8" rtl="0">
              <a:spcBef>
                <a:spcPts val="0"/>
              </a:spcBef>
              <a:spcAft>
                <a:spcPts val="0"/>
              </a:spcAft>
              <a:buClr>
                <a:schemeClr val="dk1"/>
              </a:buClr>
              <a:buSzPts val="3100"/>
              <a:buFont typeface="Overpass"/>
              <a:buNone/>
              <a:defRPr sz="3100" b="1">
                <a:solidFill>
                  <a:schemeClr val="dk1"/>
                </a:solidFill>
                <a:latin typeface="Overpass"/>
                <a:ea typeface="Overpass"/>
                <a:cs typeface="Overpass"/>
                <a:sym typeface="Overpass"/>
              </a:defRPr>
            </a:lvl9pPr>
          </a:lstStyle>
          <a:p>
            <a:endParaRPr/>
          </a:p>
        </p:txBody>
      </p:sp>
      <p:sp>
        <p:nvSpPr>
          <p:cNvPr id="7" name="Google Shape;7;p1"/>
          <p:cNvSpPr txBox="1">
            <a:spLocks noGrp="1"/>
          </p:cNvSpPr>
          <p:nvPr>
            <p:ph type="body" idx="1"/>
          </p:nvPr>
        </p:nvSpPr>
        <p:spPr>
          <a:xfrm>
            <a:off x="720000" y="1174500"/>
            <a:ext cx="7704000" cy="3429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marL="914400" lvl="1"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00000"/>
              </a:lnSpc>
              <a:spcBef>
                <a:spcPts val="1600"/>
              </a:spcBef>
              <a:spcAft>
                <a:spcPts val="160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5" r:id="rId5"/>
    <p:sldLayoutId id="2147483656" r:id="rId6"/>
    <p:sldLayoutId id="2147483659" r:id="rId7"/>
    <p:sldLayoutId id="2147483660" r:id="rId8"/>
    <p:sldLayoutId id="2147483665" r:id="rId9"/>
    <p:sldLayoutId id="2147483666" r:id="rId10"/>
    <p:sldLayoutId id="2147483679" r:id="rId11"/>
    <p:sldLayoutId id="2147483680" r:id="rId12"/>
    <p:sldLayoutId id="2147483681" r:id="rId13"/>
    <p:sldLayoutId id="2147483682" r:id="rId14"/>
    <p:sldLayoutId id="2147483683" r:id="rId15"/>
    <p:sldLayoutId id="214748368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2" name="Text Box 1"/>
          <p:cNvSpPr txBox="1"/>
          <p:nvPr/>
        </p:nvSpPr>
        <p:spPr>
          <a:xfrm>
            <a:off x="2023065" y="1430168"/>
            <a:ext cx="5097869" cy="707886"/>
          </a:xfrm>
          <a:prstGeom prst="rect">
            <a:avLst/>
          </a:prstGeom>
          <a:noFill/>
        </p:spPr>
        <p:txBody>
          <a:bodyPr wrap="none" rtlCol="0">
            <a:spAutoFit/>
          </a:bodyPr>
          <a:lstStyle/>
          <a:p>
            <a:pPr algn="ctr"/>
            <a:r>
              <a:rPr lang="en-US" sz="4000" dirty="0">
                <a:solidFill>
                  <a:schemeClr val="accent6"/>
                </a:solidFill>
                <a:latin typeface="Poppins" panose="00000500000000000000" pitchFamily="2" charset="0"/>
                <a:cs typeface="Poppins" panose="00000500000000000000" pitchFamily="2" charset="0"/>
              </a:rPr>
              <a:t>WEB PROGRAMING 1</a:t>
            </a:r>
          </a:p>
        </p:txBody>
      </p:sp>
      <p:sp>
        <p:nvSpPr>
          <p:cNvPr id="3" name="TextBox 2"/>
          <p:cNvSpPr txBox="1"/>
          <p:nvPr/>
        </p:nvSpPr>
        <p:spPr>
          <a:xfrm>
            <a:off x="3375197" y="2110085"/>
            <a:ext cx="2393604" cy="400110"/>
          </a:xfrm>
          <a:prstGeom prst="rect">
            <a:avLst/>
          </a:prstGeom>
          <a:noFill/>
        </p:spPr>
        <p:txBody>
          <a:bodyPr wrap="none" rtlCol="0">
            <a:spAutoFit/>
          </a:bodyPr>
          <a:lstStyle/>
          <a:p>
            <a:r>
              <a:rPr lang="en-US" sz="2000" dirty="0">
                <a:solidFill>
                  <a:schemeClr val="accent6"/>
                </a:solidFill>
                <a:latin typeface="Poppins" panose="00000500000000000000" pitchFamily="2" charset="0"/>
                <a:cs typeface="Poppins" panose="00000500000000000000" pitchFamily="2" charset="0"/>
              </a:rPr>
              <a:t>(TRAVEL WEBSITE)</a:t>
            </a:r>
            <a:endParaRPr lang="en-ID" sz="2000" dirty="0">
              <a:solidFill>
                <a:schemeClr val="accent6"/>
              </a:solidFill>
              <a:latin typeface="Poppins" panose="00000500000000000000" pitchFamily="2" charset="0"/>
              <a:cs typeface="Poppins"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grpSp>
        <p:nvGrpSpPr>
          <p:cNvPr id="893" name="Google Shape;893;p69"/>
          <p:cNvGrpSpPr/>
          <p:nvPr/>
        </p:nvGrpSpPr>
        <p:grpSpPr>
          <a:xfrm>
            <a:off x="2236669" y="1333698"/>
            <a:ext cx="4756234" cy="3039081"/>
            <a:chOff x="941611" y="801528"/>
            <a:chExt cx="3392047" cy="2167409"/>
          </a:xfrm>
        </p:grpSpPr>
        <p:sp>
          <p:nvSpPr>
            <p:cNvPr id="894" name="Google Shape;894;p69"/>
            <p:cNvSpPr/>
            <p:nvPr/>
          </p:nvSpPr>
          <p:spPr>
            <a:xfrm>
              <a:off x="1161855" y="801528"/>
              <a:ext cx="2944515" cy="1968295"/>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solidFill>
              <a:srgbClr val="FFFFFF"/>
            </a:solidFill>
            <a:ln w="9525" cap="flat" cmpd="sng">
              <a:solidFill>
                <a:srgbClr val="000000"/>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9"/>
            <p:cNvSpPr/>
            <p:nvPr/>
          </p:nvSpPr>
          <p:spPr>
            <a:xfrm>
              <a:off x="941611" y="2850833"/>
              <a:ext cx="3392047" cy="118104"/>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solidFill>
              <a:srgbClr val="FFFFFF"/>
            </a:solidFill>
            <a:ln w="9525" cap="flat" cmpd="sng">
              <a:solidFill>
                <a:srgbClr val="000000"/>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96" name="Google Shape;896;p69"/>
          <p:cNvPicPr preferRelativeResize="0"/>
          <p:nvPr/>
        </p:nvPicPr>
        <p:blipFill>
          <a:blip r:embed="rId3"/>
          <a:srcRect t="93" b="93"/>
          <a:stretch/>
        </p:blipFill>
        <p:spPr>
          <a:xfrm>
            <a:off x="2652893" y="1429815"/>
            <a:ext cx="3927106" cy="2203824"/>
          </a:xfrm>
          <a:prstGeom prst="roundRect">
            <a:avLst>
              <a:gd name="adj" fmla="val 6013"/>
            </a:avLst>
          </a:prstGeom>
          <a:noFill/>
          <a:ln w="9525" cap="flat" cmpd="sng">
            <a:solidFill>
              <a:srgbClr val="000000"/>
            </a:solidFill>
            <a:prstDash val="solid"/>
            <a:round/>
            <a:headEnd type="none" w="sm" len="sm"/>
            <a:tailEnd type="none" w="sm" len="sm"/>
          </a:ln>
        </p:spPr>
      </p:pic>
      <p:sp>
        <p:nvSpPr>
          <p:cNvPr id="27" name="Google Shape;891;p69">
            <a:extLst>
              <a:ext uri="{FF2B5EF4-FFF2-40B4-BE49-F238E27FC236}">
                <a16:creationId xmlns:a16="http://schemas.microsoft.com/office/drawing/2014/main" id="{5738FAA9-8EEE-E4CE-06F2-B74A75F32F8B}"/>
              </a:ext>
            </a:extLst>
          </p:cNvPr>
          <p:cNvSpPr txBox="1">
            <a:spLocks noGrp="1"/>
          </p:cNvSpPr>
          <p:nvPr>
            <p:ph type="title"/>
          </p:nvPr>
        </p:nvSpPr>
        <p:spPr>
          <a:xfrm>
            <a:off x="2552087" y="430007"/>
            <a:ext cx="4128717" cy="6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b="0" dirty="0">
                <a:latin typeface="Poppins" panose="00000500000000000000" pitchFamily="2" charset="0"/>
                <a:cs typeface="Poppins" panose="00000500000000000000" pitchFamily="2" charset="0"/>
              </a:rPr>
              <a:t>About us</a:t>
            </a:r>
            <a:endParaRPr sz="2400" b="0" u="sng" dirty="0">
              <a:latin typeface="Poppins" panose="00000500000000000000" pitchFamily="2" charset="0"/>
              <a:cs typeface="Poppins" panose="00000500000000000000" pitchFamily="2" charset="0"/>
            </a:endParaRPr>
          </a:p>
        </p:txBody>
      </p:sp>
      <p:grpSp>
        <p:nvGrpSpPr>
          <p:cNvPr id="12" name="Google Shape;1135;p73">
            <a:extLst>
              <a:ext uri="{FF2B5EF4-FFF2-40B4-BE49-F238E27FC236}">
                <a16:creationId xmlns:a16="http://schemas.microsoft.com/office/drawing/2014/main" id="{57F7A5DE-ABD8-C4D2-7DFD-22DEC8A78C32}"/>
              </a:ext>
            </a:extLst>
          </p:cNvPr>
          <p:cNvGrpSpPr/>
          <p:nvPr/>
        </p:nvGrpSpPr>
        <p:grpSpPr>
          <a:xfrm>
            <a:off x="3626903" y="582221"/>
            <a:ext cx="223268" cy="330072"/>
            <a:chOff x="873067" y="3432213"/>
            <a:chExt cx="223268" cy="330072"/>
          </a:xfrm>
        </p:grpSpPr>
        <p:sp>
          <p:nvSpPr>
            <p:cNvPr id="13" name="Google Shape;1136;p73">
              <a:extLst>
                <a:ext uri="{FF2B5EF4-FFF2-40B4-BE49-F238E27FC236}">
                  <a16:creationId xmlns:a16="http://schemas.microsoft.com/office/drawing/2014/main" id="{F1495886-39D9-7F8F-1386-4EE73147A7B5}"/>
                </a:ext>
              </a:extLst>
            </p:cNvPr>
            <p:cNvSpPr/>
            <p:nvPr/>
          </p:nvSpPr>
          <p:spPr>
            <a:xfrm>
              <a:off x="873067" y="3432213"/>
              <a:ext cx="223268" cy="330072"/>
            </a:xfrm>
            <a:custGeom>
              <a:avLst/>
              <a:gdLst/>
              <a:ahLst/>
              <a:cxnLst/>
              <a:rect l="l" t="t" r="r" b="b"/>
              <a:pathLst>
                <a:path w="7513" h="11107" extrusionOk="0">
                  <a:moveTo>
                    <a:pt x="5733" y="328"/>
                  </a:moveTo>
                  <a:cubicBezTo>
                    <a:pt x="5840" y="328"/>
                    <a:pt x="5929" y="417"/>
                    <a:pt x="5929" y="526"/>
                  </a:cubicBezTo>
                  <a:lnTo>
                    <a:pt x="5929" y="722"/>
                  </a:lnTo>
                  <a:lnTo>
                    <a:pt x="5537" y="722"/>
                  </a:lnTo>
                  <a:lnTo>
                    <a:pt x="5537" y="526"/>
                  </a:lnTo>
                  <a:lnTo>
                    <a:pt x="5535" y="526"/>
                  </a:lnTo>
                  <a:cubicBezTo>
                    <a:pt x="5535" y="417"/>
                    <a:pt x="5624" y="328"/>
                    <a:pt x="5733" y="328"/>
                  </a:cubicBezTo>
                  <a:close/>
                  <a:moveTo>
                    <a:pt x="6108" y="1046"/>
                  </a:moveTo>
                  <a:lnTo>
                    <a:pt x="6108" y="1241"/>
                  </a:lnTo>
                  <a:lnTo>
                    <a:pt x="6108" y="1242"/>
                  </a:lnTo>
                  <a:lnTo>
                    <a:pt x="6108" y="1244"/>
                  </a:lnTo>
                  <a:lnTo>
                    <a:pt x="6108" y="2158"/>
                  </a:lnTo>
                  <a:lnTo>
                    <a:pt x="5893" y="2158"/>
                  </a:lnTo>
                  <a:lnTo>
                    <a:pt x="5893" y="1603"/>
                  </a:lnTo>
                  <a:cubicBezTo>
                    <a:pt x="5893" y="1515"/>
                    <a:pt x="5820" y="1440"/>
                    <a:pt x="5729" y="1440"/>
                  </a:cubicBezTo>
                  <a:cubicBezTo>
                    <a:pt x="5641" y="1440"/>
                    <a:pt x="5568" y="1515"/>
                    <a:pt x="5568" y="1603"/>
                  </a:cubicBezTo>
                  <a:lnTo>
                    <a:pt x="5568" y="2158"/>
                  </a:lnTo>
                  <a:lnTo>
                    <a:pt x="5353" y="2158"/>
                  </a:lnTo>
                  <a:lnTo>
                    <a:pt x="5353" y="1046"/>
                  </a:lnTo>
                  <a:close/>
                  <a:moveTo>
                    <a:pt x="6989" y="1406"/>
                  </a:moveTo>
                  <a:cubicBezTo>
                    <a:pt x="7096" y="1406"/>
                    <a:pt x="7185" y="1494"/>
                    <a:pt x="7185" y="1603"/>
                  </a:cubicBezTo>
                  <a:lnTo>
                    <a:pt x="7185" y="2196"/>
                  </a:lnTo>
                  <a:cubicBezTo>
                    <a:pt x="7124" y="2174"/>
                    <a:pt x="7056" y="2158"/>
                    <a:pt x="6989" y="2158"/>
                  </a:cubicBezTo>
                  <a:lnTo>
                    <a:pt x="6434" y="2158"/>
                  </a:lnTo>
                  <a:lnTo>
                    <a:pt x="6434" y="1406"/>
                  </a:lnTo>
                  <a:close/>
                  <a:moveTo>
                    <a:pt x="1421" y="3919"/>
                  </a:moveTo>
                  <a:cubicBezTo>
                    <a:pt x="1528" y="3919"/>
                    <a:pt x="1617" y="4007"/>
                    <a:pt x="1617" y="4117"/>
                  </a:cubicBezTo>
                  <a:cubicBezTo>
                    <a:pt x="1617" y="4224"/>
                    <a:pt x="1528" y="4313"/>
                    <a:pt x="1421" y="4313"/>
                  </a:cubicBezTo>
                  <a:lnTo>
                    <a:pt x="522" y="4313"/>
                  </a:lnTo>
                  <a:cubicBezTo>
                    <a:pt x="415" y="4313"/>
                    <a:pt x="325" y="4224"/>
                    <a:pt x="325" y="4117"/>
                  </a:cubicBezTo>
                  <a:cubicBezTo>
                    <a:pt x="325" y="4007"/>
                    <a:pt x="415" y="3919"/>
                    <a:pt x="522" y="3919"/>
                  </a:cubicBezTo>
                  <a:close/>
                  <a:moveTo>
                    <a:pt x="1417" y="6434"/>
                  </a:moveTo>
                  <a:cubicBezTo>
                    <a:pt x="1527" y="6434"/>
                    <a:pt x="1615" y="6522"/>
                    <a:pt x="1615" y="6632"/>
                  </a:cubicBezTo>
                  <a:cubicBezTo>
                    <a:pt x="1615" y="6739"/>
                    <a:pt x="1527" y="6828"/>
                    <a:pt x="1417" y="6828"/>
                  </a:cubicBezTo>
                  <a:lnTo>
                    <a:pt x="522" y="6828"/>
                  </a:lnTo>
                  <a:cubicBezTo>
                    <a:pt x="415" y="6828"/>
                    <a:pt x="325" y="6739"/>
                    <a:pt x="325" y="6632"/>
                  </a:cubicBezTo>
                  <a:cubicBezTo>
                    <a:pt x="325" y="6522"/>
                    <a:pt x="415" y="6434"/>
                    <a:pt x="522" y="6434"/>
                  </a:cubicBezTo>
                  <a:close/>
                  <a:moveTo>
                    <a:pt x="1421" y="8947"/>
                  </a:moveTo>
                  <a:cubicBezTo>
                    <a:pt x="1528" y="8947"/>
                    <a:pt x="1617" y="9036"/>
                    <a:pt x="1617" y="9143"/>
                  </a:cubicBezTo>
                  <a:cubicBezTo>
                    <a:pt x="1617" y="9252"/>
                    <a:pt x="1528" y="9341"/>
                    <a:pt x="1421" y="9341"/>
                  </a:cubicBezTo>
                  <a:lnTo>
                    <a:pt x="522" y="9341"/>
                  </a:lnTo>
                  <a:cubicBezTo>
                    <a:pt x="415" y="9341"/>
                    <a:pt x="325" y="9252"/>
                    <a:pt x="325" y="9143"/>
                  </a:cubicBezTo>
                  <a:cubicBezTo>
                    <a:pt x="325" y="9036"/>
                    <a:pt x="415" y="8947"/>
                    <a:pt x="522" y="8947"/>
                  </a:cubicBezTo>
                  <a:close/>
                  <a:moveTo>
                    <a:pt x="5034" y="1406"/>
                  </a:moveTo>
                  <a:lnTo>
                    <a:pt x="5034" y="2158"/>
                  </a:lnTo>
                  <a:lnTo>
                    <a:pt x="3530" y="2158"/>
                  </a:lnTo>
                  <a:cubicBezTo>
                    <a:pt x="3440" y="2158"/>
                    <a:pt x="3367" y="2231"/>
                    <a:pt x="3367" y="2320"/>
                  </a:cubicBezTo>
                  <a:cubicBezTo>
                    <a:pt x="3367" y="2410"/>
                    <a:pt x="3440" y="2483"/>
                    <a:pt x="3530" y="2483"/>
                  </a:cubicBezTo>
                  <a:lnTo>
                    <a:pt x="5577" y="2483"/>
                  </a:lnTo>
                  <a:lnTo>
                    <a:pt x="5577" y="3038"/>
                  </a:lnTo>
                  <a:cubicBezTo>
                    <a:pt x="5577" y="3126"/>
                    <a:pt x="5650" y="3201"/>
                    <a:pt x="5738" y="3201"/>
                  </a:cubicBezTo>
                  <a:cubicBezTo>
                    <a:pt x="5828" y="3201"/>
                    <a:pt x="5901" y="3126"/>
                    <a:pt x="5901" y="3038"/>
                  </a:cubicBezTo>
                  <a:lnTo>
                    <a:pt x="5901" y="2483"/>
                  </a:lnTo>
                  <a:lnTo>
                    <a:pt x="6999" y="2483"/>
                  </a:lnTo>
                  <a:cubicBezTo>
                    <a:pt x="7096" y="2483"/>
                    <a:pt x="7185" y="2573"/>
                    <a:pt x="7185" y="2680"/>
                  </a:cubicBezTo>
                  <a:lnTo>
                    <a:pt x="7185" y="10583"/>
                  </a:lnTo>
                  <a:cubicBezTo>
                    <a:pt x="7185" y="10692"/>
                    <a:pt x="7096" y="10781"/>
                    <a:pt x="6989" y="10781"/>
                  </a:cubicBezTo>
                  <a:lnTo>
                    <a:pt x="1242" y="10781"/>
                  </a:lnTo>
                  <a:cubicBezTo>
                    <a:pt x="1135" y="10781"/>
                    <a:pt x="1045" y="10692"/>
                    <a:pt x="1045" y="10583"/>
                  </a:cubicBezTo>
                  <a:lnTo>
                    <a:pt x="1045" y="9669"/>
                  </a:lnTo>
                  <a:lnTo>
                    <a:pt x="1423" y="9669"/>
                  </a:lnTo>
                  <a:cubicBezTo>
                    <a:pt x="1711" y="9669"/>
                    <a:pt x="1945" y="9435"/>
                    <a:pt x="1945" y="9147"/>
                  </a:cubicBezTo>
                  <a:cubicBezTo>
                    <a:pt x="1945" y="8857"/>
                    <a:pt x="1711" y="8623"/>
                    <a:pt x="1423" y="8623"/>
                  </a:cubicBezTo>
                  <a:lnTo>
                    <a:pt x="1045" y="8623"/>
                  </a:lnTo>
                  <a:lnTo>
                    <a:pt x="1045" y="7154"/>
                  </a:lnTo>
                  <a:lnTo>
                    <a:pt x="1423" y="7154"/>
                  </a:lnTo>
                  <a:cubicBezTo>
                    <a:pt x="1711" y="7154"/>
                    <a:pt x="1945" y="6920"/>
                    <a:pt x="1945" y="6632"/>
                  </a:cubicBezTo>
                  <a:cubicBezTo>
                    <a:pt x="1945" y="6342"/>
                    <a:pt x="1711" y="6108"/>
                    <a:pt x="1423" y="6108"/>
                  </a:cubicBezTo>
                  <a:lnTo>
                    <a:pt x="1045" y="6108"/>
                  </a:lnTo>
                  <a:lnTo>
                    <a:pt x="1045" y="4639"/>
                  </a:lnTo>
                  <a:lnTo>
                    <a:pt x="1423" y="4639"/>
                  </a:lnTo>
                  <a:cubicBezTo>
                    <a:pt x="1711" y="4639"/>
                    <a:pt x="1945" y="4404"/>
                    <a:pt x="1945" y="4117"/>
                  </a:cubicBezTo>
                  <a:cubicBezTo>
                    <a:pt x="1945" y="3827"/>
                    <a:pt x="1711" y="3593"/>
                    <a:pt x="1423" y="3593"/>
                  </a:cubicBezTo>
                  <a:lnTo>
                    <a:pt x="1045" y="3593"/>
                  </a:lnTo>
                  <a:lnTo>
                    <a:pt x="1045" y="2373"/>
                  </a:lnTo>
                  <a:cubicBezTo>
                    <a:pt x="1154" y="2443"/>
                    <a:pt x="1284" y="2483"/>
                    <a:pt x="1423" y="2483"/>
                  </a:cubicBezTo>
                  <a:lnTo>
                    <a:pt x="2878" y="2483"/>
                  </a:lnTo>
                  <a:cubicBezTo>
                    <a:pt x="2966" y="2483"/>
                    <a:pt x="3039" y="2410"/>
                    <a:pt x="3039" y="2321"/>
                  </a:cubicBezTo>
                  <a:cubicBezTo>
                    <a:pt x="3039" y="2231"/>
                    <a:pt x="2966" y="2158"/>
                    <a:pt x="2878" y="2158"/>
                  </a:cubicBezTo>
                  <a:lnTo>
                    <a:pt x="1424" y="2158"/>
                  </a:lnTo>
                  <a:cubicBezTo>
                    <a:pt x="1216" y="2158"/>
                    <a:pt x="1050" y="1988"/>
                    <a:pt x="1050" y="1784"/>
                  </a:cubicBezTo>
                  <a:cubicBezTo>
                    <a:pt x="1050" y="1576"/>
                    <a:pt x="1218" y="1407"/>
                    <a:pt x="1424" y="1406"/>
                  </a:cubicBezTo>
                  <a:close/>
                  <a:moveTo>
                    <a:pt x="5731" y="1"/>
                  </a:moveTo>
                  <a:cubicBezTo>
                    <a:pt x="5442" y="1"/>
                    <a:pt x="5207" y="235"/>
                    <a:pt x="5207" y="523"/>
                  </a:cubicBezTo>
                  <a:lnTo>
                    <a:pt x="5207" y="720"/>
                  </a:lnTo>
                  <a:lnTo>
                    <a:pt x="5190" y="720"/>
                  </a:lnTo>
                  <a:cubicBezTo>
                    <a:pt x="5102" y="720"/>
                    <a:pt x="5029" y="795"/>
                    <a:pt x="5029" y="883"/>
                  </a:cubicBezTo>
                  <a:lnTo>
                    <a:pt x="5029" y="1081"/>
                  </a:lnTo>
                  <a:lnTo>
                    <a:pt x="1423" y="1081"/>
                  </a:lnTo>
                  <a:cubicBezTo>
                    <a:pt x="1036" y="1081"/>
                    <a:pt x="722" y="1395"/>
                    <a:pt x="720" y="1780"/>
                  </a:cubicBezTo>
                  <a:lnTo>
                    <a:pt x="720" y="3593"/>
                  </a:lnTo>
                  <a:lnTo>
                    <a:pt x="522" y="3593"/>
                  </a:lnTo>
                  <a:cubicBezTo>
                    <a:pt x="235" y="3593"/>
                    <a:pt x="0" y="3827"/>
                    <a:pt x="0" y="4117"/>
                  </a:cubicBezTo>
                  <a:cubicBezTo>
                    <a:pt x="0" y="4404"/>
                    <a:pt x="235" y="4639"/>
                    <a:pt x="522" y="4639"/>
                  </a:cubicBezTo>
                  <a:lnTo>
                    <a:pt x="720" y="4639"/>
                  </a:lnTo>
                  <a:lnTo>
                    <a:pt x="720" y="6108"/>
                  </a:lnTo>
                  <a:lnTo>
                    <a:pt x="522" y="6108"/>
                  </a:lnTo>
                  <a:cubicBezTo>
                    <a:pt x="235" y="6108"/>
                    <a:pt x="0" y="6342"/>
                    <a:pt x="0" y="6632"/>
                  </a:cubicBezTo>
                  <a:cubicBezTo>
                    <a:pt x="0" y="6920"/>
                    <a:pt x="235" y="7154"/>
                    <a:pt x="522" y="7154"/>
                  </a:cubicBezTo>
                  <a:lnTo>
                    <a:pt x="720" y="7154"/>
                  </a:lnTo>
                  <a:lnTo>
                    <a:pt x="720" y="8623"/>
                  </a:lnTo>
                  <a:lnTo>
                    <a:pt x="522" y="8623"/>
                  </a:lnTo>
                  <a:cubicBezTo>
                    <a:pt x="235" y="8623"/>
                    <a:pt x="0" y="8857"/>
                    <a:pt x="0" y="9147"/>
                  </a:cubicBezTo>
                  <a:cubicBezTo>
                    <a:pt x="0" y="9435"/>
                    <a:pt x="235" y="9669"/>
                    <a:pt x="522" y="9669"/>
                  </a:cubicBezTo>
                  <a:lnTo>
                    <a:pt x="720" y="9669"/>
                  </a:lnTo>
                  <a:lnTo>
                    <a:pt x="720" y="10583"/>
                  </a:lnTo>
                  <a:cubicBezTo>
                    <a:pt x="720" y="10872"/>
                    <a:pt x="954" y="11107"/>
                    <a:pt x="1242" y="11107"/>
                  </a:cubicBezTo>
                  <a:lnTo>
                    <a:pt x="6990" y="11107"/>
                  </a:lnTo>
                  <a:cubicBezTo>
                    <a:pt x="7278" y="11107"/>
                    <a:pt x="7513" y="10871"/>
                    <a:pt x="7513" y="10583"/>
                  </a:cubicBezTo>
                  <a:lnTo>
                    <a:pt x="7513" y="2680"/>
                  </a:lnTo>
                  <a:lnTo>
                    <a:pt x="7513" y="1603"/>
                  </a:lnTo>
                  <a:cubicBezTo>
                    <a:pt x="7511" y="1315"/>
                    <a:pt x="7277" y="1081"/>
                    <a:pt x="6989" y="1081"/>
                  </a:cubicBezTo>
                  <a:lnTo>
                    <a:pt x="6434" y="1081"/>
                  </a:lnTo>
                  <a:lnTo>
                    <a:pt x="6434" y="883"/>
                  </a:lnTo>
                  <a:cubicBezTo>
                    <a:pt x="6434" y="795"/>
                    <a:pt x="6359" y="720"/>
                    <a:pt x="6271" y="720"/>
                  </a:cubicBezTo>
                  <a:lnTo>
                    <a:pt x="6253" y="720"/>
                  </a:lnTo>
                  <a:lnTo>
                    <a:pt x="6253" y="523"/>
                  </a:lnTo>
                  <a:cubicBezTo>
                    <a:pt x="6253" y="235"/>
                    <a:pt x="6019" y="1"/>
                    <a:pt x="5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37;p73">
              <a:extLst>
                <a:ext uri="{FF2B5EF4-FFF2-40B4-BE49-F238E27FC236}">
                  <a16:creationId xmlns:a16="http://schemas.microsoft.com/office/drawing/2014/main" id="{75758655-F339-4CEF-12EE-042113D64277}"/>
                </a:ext>
              </a:extLst>
            </p:cNvPr>
            <p:cNvSpPr/>
            <p:nvPr/>
          </p:nvSpPr>
          <p:spPr>
            <a:xfrm>
              <a:off x="958414" y="3538956"/>
              <a:ext cx="95126" cy="95245"/>
            </a:xfrm>
            <a:custGeom>
              <a:avLst/>
              <a:gdLst/>
              <a:ahLst/>
              <a:cxnLst/>
              <a:rect l="l" t="t" r="r" b="b"/>
              <a:pathLst>
                <a:path w="3201" h="3205" extrusionOk="0">
                  <a:moveTo>
                    <a:pt x="1113" y="426"/>
                  </a:moveTo>
                  <a:lnTo>
                    <a:pt x="1113" y="426"/>
                  </a:lnTo>
                  <a:cubicBezTo>
                    <a:pt x="1071" y="516"/>
                    <a:pt x="1038" y="615"/>
                    <a:pt x="1008" y="721"/>
                  </a:cubicBezTo>
                  <a:lnTo>
                    <a:pt x="684" y="721"/>
                  </a:lnTo>
                  <a:cubicBezTo>
                    <a:pt x="804" y="596"/>
                    <a:pt x="951" y="495"/>
                    <a:pt x="1113" y="426"/>
                  </a:cubicBezTo>
                  <a:close/>
                  <a:moveTo>
                    <a:pt x="1602" y="329"/>
                  </a:moveTo>
                  <a:cubicBezTo>
                    <a:pt x="1645" y="329"/>
                    <a:pt x="1742" y="414"/>
                    <a:pt x="1831" y="643"/>
                  </a:cubicBezTo>
                  <a:lnTo>
                    <a:pt x="1857" y="721"/>
                  </a:lnTo>
                  <a:lnTo>
                    <a:pt x="1345" y="721"/>
                  </a:lnTo>
                  <a:cubicBezTo>
                    <a:pt x="1355" y="695"/>
                    <a:pt x="1364" y="669"/>
                    <a:pt x="1373" y="643"/>
                  </a:cubicBezTo>
                  <a:cubicBezTo>
                    <a:pt x="1459" y="412"/>
                    <a:pt x="1558" y="329"/>
                    <a:pt x="1602" y="329"/>
                  </a:cubicBezTo>
                  <a:close/>
                  <a:moveTo>
                    <a:pt x="2093" y="426"/>
                  </a:moveTo>
                  <a:lnTo>
                    <a:pt x="2093" y="426"/>
                  </a:lnTo>
                  <a:cubicBezTo>
                    <a:pt x="2256" y="495"/>
                    <a:pt x="2401" y="596"/>
                    <a:pt x="2523" y="721"/>
                  </a:cubicBezTo>
                  <a:lnTo>
                    <a:pt x="2197" y="721"/>
                  </a:lnTo>
                  <a:cubicBezTo>
                    <a:pt x="2169" y="615"/>
                    <a:pt x="2134" y="516"/>
                    <a:pt x="2093" y="426"/>
                  </a:cubicBezTo>
                  <a:close/>
                  <a:moveTo>
                    <a:pt x="1935" y="1047"/>
                  </a:moveTo>
                  <a:cubicBezTo>
                    <a:pt x="1954" y="1170"/>
                    <a:pt x="1969" y="1302"/>
                    <a:pt x="1975" y="1439"/>
                  </a:cubicBezTo>
                  <a:lnTo>
                    <a:pt x="1231" y="1439"/>
                  </a:lnTo>
                  <a:cubicBezTo>
                    <a:pt x="1237" y="1302"/>
                    <a:pt x="1250" y="1170"/>
                    <a:pt x="1269" y="1047"/>
                  </a:cubicBezTo>
                  <a:close/>
                  <a:moveTo>
                    <a:pt x="943" y="1047"/>
                  </a:moveTo>
                  <a:cubicBezTo>
                    <a:pt x="922" y="1175"/>
                    <a:pt x="910" y="1307"/>
                    <a:pt x="904" y="1439"/>
                  </a:cubicBezTo>
                  <a:lnTo>
                    <a:pt x="358" y="1439"/>
                  </a:lnTo>
                  <a:cubicBezTo>
                    <a:pt x="353" y="1439"/>
                    <a:pt x="346" y="1439"/>
                    <a:pt x="339" y="1440"/>
                  </a:cubicBezTo>
                  <a:cubicBezTo>
                    <a:pt x="356" y="1302"/>
                    <a:pt x="398" y="1168"/>
                    <a:pt x="457" y="1047"/>
                  </a:cubicBezTo>
                  <a:close/>
                  <a:moveTo>
                    <a:pt x="2748" y="1047"/>
                  </a:moveTo>
                  <a:cubicBezTo>
                    <a:pt x="2807" y="1168"/>
                    <a:pt x="2847" y="1300"/>
                    <a:pt x="2864" y="1440"/>
                  </a:cubicBezTo>
                  <a:cubicBezTo>
                    <a:pt x="2859" y="1440"/>
                    <a:pt x="2852" y="1439"/>
                    <a:pt x="2845" y="1439"/>
                  </a:cubicBezTo>
                  <a:lnTo>
                    <a:pt x="2299" y="1439"/>
                  </a:lnTo>
                  <a:cubicBezTo>
                    <a:pt x="2292" y="1305"/>
                    <a:pt x="2282" y="1172"/>
                    <a:pt x="2263" y="1047"/>
                  </a:cubicBezTo>
                  <a:close/>
                  <a:moveTo>
                    <a:pt x="339" y="1765"/>
                  </a:moveTo>
                  <a:cubicBezTo>
                    <a:pt x="346" y="1765"/>
                    <a:pt x="353" y="1766"/>
                    <a:pt x="358" y="1766"/>
                  </a:cubicBezTo>
                  <a:lnTo>
                    <a:pt x="904" y="1766"/>
                  </a:lnTo>
                  <a:cubicBezTo>
                    <a:pt x="911" y="1900"/>
                    <a:pt x="922" y="2034"/>
                    <a:pt x="943" y="2158"/>
                  </a:cubicBezTo>
                  <a:lnTo>
                    <a:pt x="457" y="2158"/>
                  </a:lnTo>
                  <a:cubicBezTo>
                    <a:pt x="398" y="2037"/>
                    <a:pt x="356" y="1905"/>
                    <a:pt x="339" y="1765"/>
                  </a:cubicBezTo>
                  <a:close/>
                  <a:moveTo>
                    <a:pt x="1975" y="1766"/>
                  </a:moveTo>
                  <a:cubicBezTo>
                    <a:pt x="1969" y="1903"/>
                    <a:pt x="1957" y="2035"/>
                    <a:pt x="1935" y="2158"/>
                  </a:cubicBezTo>
                  <a:lnTo>
                    <a:pt x="1269" y="2158"/>
                  </a:lnTo>
                  <a:cubicBezTo>
                    <a:pt x="1250" y="2035"/>
                    <a:pt x="1234" y="1902"/>
                    <a:pt x="1227" y="1766"/>
                  </a:cubicBezTo>
                  <a:close/>
                  <a:moveTo>
                    <a:pt x="2868" y="1765"/>
                  </a:moveTo>
                  <a:lnTo>
                    <a:pt x="2868" y="1765"/>
                  </a:lnTo>
                  <a:cubicBezTo>
                    <a:pt x="2847" y="1903"/>
                    <a:pt x="2809" y="2037"/>
                    <a:pt x="2750" y="2158"/>
                  </a:cubicBezTo>
                  <a:lnTo>
                    <a:pt x="2264" y="2158"/>
                  </a:lnTo>
                  <a:cubicBezTo>
                    <a:pt x="2283" y="2030"/>
                    <a:pt x="2297" y="1898"/>
                    <a:pt x="2301" y="1766"/>
                  </a:cubicBezTo>
                  <a:lnTo>
                    <a:pt x="2847" y="1766"/>
                  </a:lnTo>
                  <a:cubicBezTo>
                    <a:pt x="2854" y="1766"/>
                    <a:pt x="2861" y="1766"/>
                    <a:pt x="2868" y="1765"/>
                  </a:cubicBezTo>
                  <a:close/>
                  <a:moveTo>
                    <a:pt x="1008" y="2485"/>
                  </a:moveTo>
                  <a:cubicBezTo>
                    <a:pt x="1038" y="2590"/>
                    <a:pt x="1073" y="2689"/>
                    <a:pt x="1113" y="2779"/>
                  </a:cubicBezTo>
                  <a:cubicBezTo>
                    <a:pt x="951" y="2710"/>
                    <a:pt x="804" y="2609"/>
                    <a:pt x="684" y="2485"/>
                  </a:cubicBezTo>
                  <a:close/>
                  <a:moveTo>
                    <a:pt x="2523" y="2485"/>
                  </a:moveTo>
                  <a:cubicBezTo>
                    <a:pt x="2401" y="2609"/>
                    <a:pt x="2256" y="2710"/>
                    <a:pt x="2093" y="2779"/>
                  </a:cubicBezTo>
                  <a:cubicBezTo>
                    <a:pt x="2134" y="2689"/>
                    <a:pt x="2169" y="2590"/>
                    <a:pt x="2197" y="2485"/>
                  </a:cubicBezTo>
                  <a:close/>
                  <a:moveTo>
                    <a:pt x="1858" y="2485"/>
                  </a:moveTo>
                  <a:cubicBezTo>
                    <a:pt x="1850" y="2511"/>
                    <a:pt x="1841" y="2537"/>
                    <a:pt x="1831" y="2563"/>
                  </a:cubicBezTo>
                  <a:cubicBezTo>
                    <a:pt x="1744" y="2793"/>
                    <a:pt x="1647" y="2877"/>
                    <a:pt x="1602" y="2877"/>
                  </a:cubicBezTo>
                  <a:cubicBezTo>
                    <a:pt x="1558" y="2877"/>
                    <a:pt x="1459" y="2792"/>
                    <a:pt x="1373" y="2563"/>
                  </a:cubicBezTo>
                  <a:lnTo>
                    <a:pt x="1347" y="2485"/>
                  </a:lnTo>
                  <a:close/>
                  <a:moveTo>
                    <a:pt x="1602" y="1"/>
                  </a:moveTo>
                  <a:cubicBezTo>
                    <a:pt x="1015" y="1"/>
                    <a:pt x="504" y="318"/>
                    <a:pt x="224" y="788"/>
                  </a:cubicBezTo>
                  <a:cubicBezTo>
                    <a:pt x="218" y="797"/>
                    <a:pt x="211" y="807"/>
                    <a:pt x="207" y="819"/>
                  </a:cubicBezTo>
                  <a:cubicBezTo>
                    <a:pt x="77" y="1050"/>
                    <a:pt x="1" y="1317"/>
                    <a:pt x="1" y="1603"/>
                  </a:cubicBezTo>
                  <a:cubicBezTo>
                    <a:pt x="1" y="1888"/>
                    <a:pt x="77" y="2157"/>
                    <a:pt x="207" y="2389"/>
                  </a:cubicBezTo>
                  <a:cubicBezTo>
                    <a:pt x="211" y="2400"/>
                    <a:pt x="218" y="2408"/>
                    <a:pt x="224" y="2417"/>
                  </a:cubicBezTo>
                  <a:cubicBezTo>
                    <a:pt x="504" y="2887"/>
                    <a:pt x="1015" y="3204"/>
                    <a:pt x="1602" y="3204"/>
                  </a:cubicBezTo>
                  <a:cubicBezTo>
                    <a:pt x="2186" y="3204"/>
                    <a:pt x="2698" y="2887"/>
                    <a:pt x="2977" y="2417"/>
                  </a:cubicBezTo>
                  <a:cubicBezTo>
                    <a:pt x="2984" y="2408"/>
                    <a:pt x="2991" y="2398"/>
                    <a:pt x="2995" y="2389"/>
                  </a:cubicBezTo>
                  <a:cubicBezTo>
                    <a:pt x="3125" y="2157"/>
                    <a:pt x="3201" y="1890"/>
                    <a:pt x="3201" y="1603"/>
                  </a:cubicBezTo>
                  <a:cubicBezTo>
                    <a:pt x="3201" y="1317"/>
                    <a:pt x="3128" y="1050"/>
                    <a:pt x="2995" y="819"/>
                  </a:cubicBezTo>
                  <a:cubicBezTo>
                    <a:pt x="2991" y="807"/>
                    <a:pt x="2984" y="799"/>
                    <a:pt x="2977" y="788"/>
                  </a:cubicBezTo>
                  <a:cubicBezTo>
                    <a:pt x="2698" y="318"/>
                    <a:pt x="2186" y="1"/>
                    <a:pt x="1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38;p73">
              <a:extLst>
                <a:ext uri="{FF2B5EF4-FFF2-40B4-BE49-F238E27FC236}">
                  <a16:creationId xmlns:a16="http://schemas.microsoft.com/office/drawing/2014/main" id="{6B0B63E5-8A63-DE03-2B78-3D9EFCC17F90}"/>
                </a:ext>
              </a:extLst>
            </p:cNvPr>
            <p:cNvSpPr/>
            <p:nvPr/>
          </p:nvSpPr>
          <p:spPr>
            <a:xfrm>
              <a:off x="953154" y="3656427"/>
              <a:ext cx="105765" cy="31025"/>
            </a:xfrm>
            <a:custGeom>
              <a:avLst/>
              <a:gdLst/>
              <a:ahLst/>
              <a:cxnLst/>
              <a:rect l="l" t="t" r="r" b="b"/>
              <a:pathLst>
                <a:path w="3559" h="1044" extrusionOk="0">
                  <a:moveTo>
                    <a:pt x="3232" y="327"/>
                  </a:moveTo>
                  <a:lnTo>
                    <a:pt x="3232" y="719"/>
                  </a:lnTo>
                  <a:lnTo>
                    <a:pt x="325" y="719"/>
                  </a:lnTo>
                  <a:lnTo>
                    <a:pt x="325" y="327"/>
                  </a:lnTo>
                  <a:close/>
                  <a:moveTo>
                    <a:pt x="162" y="1"/>
                  </a:moveTo>
                  <a:cubicBezTo>
                    <a:pt x="74" y="1"/>
                    <a:pt x="1" y="75"/>
                    <a:pt x="1" y="164"/>
                  </a:cubicBezTo>
                  <a:lnTo>
                    <a:pt x="1" y="882"/>
                  </a:lnTo>
                  <a:cubicBezTo>
                    <a:pt x="1" y="970"/>
                    <a:pt x="74" y="1043"/>
                    <a:pt x="162" y="1043"/>
                  </a:cubicBezTo>
                  <a:lnTo>
                    <a:pt x="3395" y="1043"/>
                  </a:lnTo>
                  <a:cubicBezTo>
                    <a:pt x="3484" y="1043"/>
                    <a:pt x="3558" y="970"/>
                    <a:pt x="3558" y="882"/>
                  </a:cubicBezTo>
                  <a:lnTo>
                    <a:pt x="3558" y="164"/>
                  </a:lnTo>
                  <a:cubicBezTo>
                    <a:pt x="3558" y="75"/>
                    <a:pt x="3485" y="1"/>
                    <a:pt x="3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96148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grpSp>
        <p:nvGrpSpPr>
          <p:cNvPr id="893" name="Google Shape;893;p69"/>
          <p:cNvGrpSpPr/>
          <p:nvPr/>
        </p:nvGrpSpPr>
        <p:grpSpPr>
          <a:xfrm>
            <a:off x="2236669" y="1333698"/>
            <a:ext cx="4756234" cy="3039081"/>
            <a:chOff x="941611" y="801528"/>
            <a:chExt cx="3392047" cy="2167409"/>
          </a:xfrm>
        </p:grpSpPr>
        <p:sp>
          <p:nvSpPr>
            <p:cNvPr id="894" name="Google Shape;894;p69"/>
            <p:cNvSpPr/>
            <p:nvPr/>
          </p:nvSpPr>
          <p:spPr>
            <a:xfrm>
              <a:off x="1161855" y="801528"/>
              <a:ext cx="2944515" cy="1968295"/>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solidFill>
              <a:srgbClr val="FFFFFF"/>
            </a:solidFill>
            <a:ln w="9525" cap="flat" cmpd="sng">
              <a:solidFill>
                <a:srgbClr val="000000"/>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9"/>
            <p:cNvSpPr/>
            <p:nvPr/>
          </p:nvSpPr>
          <p:spPr>
            <a:xfrm>
              <a:off x="941611" y="2850833"/>
              <a:ext cx="3392047" cy="118104"/>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solidFill>
              <a:srgbClr val="FFFFFF"/>
            </a:solidFill>
            <a:ln w="9525" cap="flat" cmpd="sng">
              <a:solidFill>
                <a:srgbClr val="000000"/>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96" name="Google Shape;896;p69"/>
          <p:cNvPicPr preferRelativeResize="0"/>
          <p:nvPr/>
        </p:nvPicPr>
        <p:blipFill>
          <a:blip r:embed="rId3"/>
          <a:srcRect t="93" b="93"/>
          <a:stretch/>
        </p:blipFill>
        <p:spPr>
          <a:xfrm>
            <a:off x="2652893" y="1429815"/>
            <a:ext cx="3927106" cy="2203824"/>
          </a:xfrm>
          <a:prstGeom prst="roundRect">
            <a:avLst>
              <a:gd name="adj" fmla="val 6013"/>
            </a:avLst>
          </a:prstGeom>
          <a:noFill/>
          <a:ln w="9525" cap="flat" cmpd="sng">
            <a:solidFill>
              <a:srgbClr val="000000"/>
            </a:solidFill>
            <a:prstDash val="solid"/>
            <a:round/>
            <a:headEnd type="none" w="sm" len="sm"/>
            <a:tailEnd type="none" w="sm" len="sm"/>
          </a:ln>
        </p:spPr>
      </p:pic>
      <p:sp>
        <p:nvSpPr>
          <p:cNvPr id="10" name="Google Shape;891;p69">
            <a:extLst>
              <a:ext uri="{FF2B5EF4-FFF2-40B4-BE49-F238E27FC236}">
                <a16:creationId xmlns:a16="http://schemas.microsoft.com/office/drawing/2014/main" id="{00AAEDC1-0A72-E30F-93AF-FCD60D1393DD}"/>
              </a:ext>
            </a:extLst>
          </p:cNvPr>
          <p:cNvSpPr txBox="1">
            <a:spLocks noGrp="1"/>
          </p:cNvSpPr>
          <p:nvPr>
            <p:ph type="title"/>
          </p:nvPr>
        </p:nvSpPr>
        <p:spPr>
          <a:xfrm>
            <a:off x="2552087" y="430007"/>
            <a:ext cx="4128717" cy="6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b="0" dirty="0">
                <a:latin typeface="Poppins" panose="00000500000000000000" pitchFamily="2" charset="0"/>
                <a:cs typeface="Poppins" panose="00000500000000000000" pitchFamily="2" charset="0"/>
              </a:rPr>
              <a:t>place</a:t>
            </a:r>
            <a:endParaRPr sz="2400" b="0" dirty="0">
              <a:latin typeface="Poppins" panose="00000500000000000000" pitchFamily="2" charset="0"/>
              <a:cs typeface="Poppins" panose="00000500000000000000" pitchFamily="2" charset="0"/>
            </a:endParaRPr>
          </a:p>
        </p:txBody>
      </p:sp>
      <p:grpSp>
        <p:nvGrpSpPr>
          <p:cNvPr id="11" name="Google Shape;1077;p73">
            <a:extLst>
              <a:ext uri="{FF2B5EF4-FFF2-40B4-BE49-F238E27FC236}">
                <a16:creationId xmlns:a16="http://schemas.microsoft.com/office/drawing/2014/main" id="{A13726EC-1BC9-B4CF-E5C4-31946774534E}"/>
              </a:ext>
            </a:extLst>
          </p:cNvPr>
          <p:cNvGrpSpPr/>
          <p:nvPr/>
        </p:nvGrpSpPr>
        <p:grpSpPr>
          <a:xfrm>
            <a:off x="3801554" y="582310"/>
            <a:ext cx="308884" cy="329894"/>
            <a:chOff x="2047180" y="4015704"/>
            <a:chExt cx="308884" cy="329894"/>
          </a:xfrm>
        </p:grpSpPr>
        <p:sp>
          <p:nvSpPr>
            <p:cNvPr id="12" name="Google Shape;1078;p73">
              <a:extLst>
                <a:ext uri="{FF2B5EF4-FFF2-40B4-BE49-F238E27FC236}">
                  <a16:creationId xmlns:a16="http://schemas.microsoft.com/office/drawing/2014/main" id="{A0B7F1FD-7E81-1F67-F9E3-0F2E4A1EA4C3}"/>
                </a:ext>
              </a:extLst>
            </p:cNvPr>
            <p:cNvSpPr/>
            <p:nvPr/>
          </p:nvSpPr>
          <p:spPr>
            <a:xfrm>
              <a:off x="2047180" y="4015704"/>
              <a:ext cx="308884" cy="329894"/>
            </a:xfrm>
            <a:custGeom>
              <a:avLst/>
              <a:gdLst/>
              <a:ahLst/>
              <a:cxnLst/>
              <a:rect l="l" t="t" r="r" b="b"/>
              <a:pathLst>
                <a:path w="10394" h="11101" extrusionOk="0">
                  <a:moveTo>
                    <a:pt x="8989" y="328"/>
                  </a:moveTo>
                  <a:lnTo>
                    <a:pt x="8989" y="540"/>
                  </a:lnTo>
                  <a:lnTo>
                    <a:pt x="8597" y="540"/>
                  </a:lnTo>
                  <a:lnTo>
                    <a:pt x="8597" y="328"/>
                  </a:lnTo>
                  <a:close/>
                  <a:moveTo>
                    <a:pt x="8271" y="866"/>
                  </a:moveTo>
                  <a:lnTo>
                    <a:pt x="8271" y="1077"/>
                  </a:lnTo>
                  <a:lnTo>
                    <a:pt x="3210" y="1077"/>
                  </a:lnTo>
                  <a:lnTo>
                    <a:pt x="3210" y="866"/>
                  </a:lnTo>
                  <a:close/>
                  <a:moveTo>
                    <a:pt x="2884" y="1943"/>
                  </a:moveTo>
                  <a:lnTo>
                    <a:pt x="2884" y="2156"/>
                  </a:lnTo>
                  <a:lnTo>
                    <a:pt x="488" y="2156"/>
                  </a:lnTo>
                  <a:lnTo>
                    <a:pt x="408" y="1943"/>
                  </a:lnTo>
                  <a:close/>
                  <a:moveTo>
                    <a:pt x="8271" y="1407"/>
                  </a:moveTo>
                  <a:lnTo>
                    <a:pt x="8271" y="5748"/>
                  </a:lnTo>
                  <a:lnTo>
                    <a:pt x="3210" y="5748"/>
                  </a:lnTo>
                  <a:lnTo>
                    <a:pt x="3210" y="2319"/>
                  </a:lnTo>
                  <a:lnTo>
                    <a:pt x="3210" y="1781"/>
                  </a:lnTo>
                  <a:lnTo>
                    <a:pt x="3210" y="1407"/>
                  </a:lnTo>
                  <a:close/>
                  <a:moveTo>
                    <a:pt x="8271" y="6073"/>
                  </a:moveTo>
                  <a:lnTo>
                    <a:pt x="8271" y="6288"/>
                  </a:lnTo>
                  <a:lnTo>
                    <a:pt x="3210" y="6288"/>
                  </a:lnTo>
                  <a:lnTo>
                    <a:pt x="3210" y="6073"/>
                  </a:lnTo>
                  <a:close/>
                  <a:moveTo>
                    <a:pt x="2884" y="2480"/>
                  </a:moveTo>
                  <a:lnTo>
                    <a:pt x="2884" y="6447"/>
                  </a:lnTo>
                  <a:lnTo>
                    <a:pt x="2884" y="6452"/>
                  </a:lnTo>
                  <a:lnTo>
                    <a:pt x="2884" y="6461"/>
                  </a:lnTo>
                  <a:lnTo>
                    <a:pt x="2884" y="6470"/>
                  </a:lnTo>
                  <a:cubicBezTo>
                    <a:pt x="2884" y="6472"/>
                    <a:pt x="2884" y="6473"/>
                    <a:pt x="2885" y="6477"/>
                  </a:cubicBezTo>
                  <a:cubicBezTo>
                    <a:pt x="2885" y="6478"/>
                    <a:pt x="2885" y="6482"/>
                    <a:pt x="2889" y="6485"/>
                  </a:cubicBezTo>
                  <a:cubicBezTo>
                    <a:pt x="2889" y="6487"/>
                    <a:pt x="2890" y="6489"/>
                    <a:pt x="2890" y="6491"/>
                  </a:cubicBezTo>
                  <a:cubicBezTo>
                    <a:pt x="2890" y="6494"/>
                    <a:pt x="2892" y="6498"/>
                    <a:pt x="2892" y="6499"/>
                  </a:cubicBezTo>
                  <a:cubicBezTo>
                    <a:pt x="2892" y="6503"/>
                    <a:pt x="2894" y="6505"/>
                    <a:pt x="2894" y="6506"/>
                  </a:cubicBezTo>
                  <a:cubicBezTo>
                    <a:pt x="2894" y="6508"/>
                    <a:pt x="2896" y="6513"/>
                    <a:pt x="2896" y="6515"/>
                  </a:cubicBezTo>
                  <a:cubicBezTo>
                    <a:pt x="2896" y="6517"/>
                    <a:pt x="2899" y="6520"/>
                    <a:pt x="2899" y="6522"/>
                  </a:cubicBezTo>
                  <a:cubicBezTo>
                    <a:pt x="2901" y="6524"/>
                    <a:pt x="2901" y="6525"/>
                    <a:pt x="2903" y="6529"/>
                  </a:cubicBezTo>
                  <a:cubicBezTo>
                    <a:pt x="2904" y="6531"/>
                    <a:pt x="2904" y="6532"/>
                    <a:pt x="2908" y="6534"/>
                  </a:cubicBezTo>
                  <a:cubicBezTo>
                    <a:pt x="2910" y="6537"/>
                    <a:pt x="2910" y="6539"/>
                    <a:pt x="2911" y="6541"/>
                  </a:cubicBezTo>
                  <a:cubicBezTo>
                    <a:pt x="2913" y="6543"/>
                    <a:pt x="2916" y="6546"/>
                    <a:pt x="2916" y="6548"/>
                  </a:cubicBezTo>
                  <a:cubicBezTo>
                    <a:pt x="2918" y="6550"/>
                    <a:pt x="2918" y="6551"/>
                    <a:pt x="2920" y="6555"/>
                  </a:cubicBezTo>
                  <a:lnTo>
                    <a:pt x="2927" y="6560"/>
                  </a:lnTo>
                  <a:lnTo>
                    <a:pt x="2934" y="6567"/>
                  </a:lnTo>
                  <a:cubicBezTo>
                    <a:pt x="2936" y="6569"/>
                    <a:pt x="2937" y="6572"/>
                    <a:pt x="2939" y="6572"/>
                  </a:cubicBezTo>
                  <a:lnTo>
                    <a:pt x="2946" y="6577"/>
                  </a:lnTo>
                  <a:lnTo>
                    <a:pt x="2948" y="6581"/>
                  </a:lnTo>
                  <a:lnTo>
                    <a:pt x="3276" y="6827"/>
                  </a:lnTo>
                  <a:lnTo>
                    <a:pt x="610" y="6827"/>
                  </a:lnTo>
                  <a:lnTo>
                    <a:pt x="1402" y="4711"/>
                  </a:lnTo>
                  <a:cubicBezTo>
                    <a:pt x="1416" y="4675"/>
                    <a:pt x="1416" y="4633"/>
                    <a:pt x="1402" y="4597"/>
                  </a:cubicBezTo>
                  <a:lnTo>
                    <a:pt x="610" y="2480"/>
                  </a:lnTo>
                  <a:close/>
                  <a:moveTo>
                    <a:pt x="4320" y="6614"/>
                  </a:moveTo>
                  <a:lnTo>
                    <a:pt x="4320" y="7204"/>
                  </a:lnTo>
                  <a:lnTo>
                    <a:pt x="3532" y="6614"/>
                  </a:lnTo>
                  <a:close/>
                  <a:moveTo>
                    <a:pt x="3709" y="7151"/>
                  </a:moveTo>
                  <a:lnTo>
                    <a:pt x="3994" y="7365"/>
                  </a:lnTo>
                  <a:lnTo>
                    <a:pt x="408" y="7365"/>
                  </a:lnTo>
                  <a:lnTo>
                    <a:pt x="488" y="7151"/>
                  </a:lnTo>
                  <a:close/>
                  <a:moveTo>
                    <a:pt x="9704" y="10383"/>
                  </a:moveTo>
                  <a:lnTo>
                    <a:pt x="9704" y="10777"/>
                  </a:lnTo>
                  <a:lnTo>
                    <a:pt x="7877" y="10777"/>
                  </a:lnTo>
                  <a:lnTo>
                    <a:pt x="7877" y="10383"/>
                  </a:lnTo>
                  <a:close/>
                  <a:moveTo>
                    <a:pt x="8434" y="0"/>
                  </a:moveTo>
                  <a:cubicBezTo>
                    <a:pt x="8346" y="0"/>
                    <a:pt x="8271" y="75"/>
                    <a:pt x="8271" y="163"/>
                  </a:cubicBezTo>
                  <a:lnTo>
                    <a:pt x="8271" y="540"/>
                  </a:lnTo>
                  <a:lnTo>
                    <a:pt x="3047" y="540"/>
                  </a:lnTo>
                  <a:cubicBezTo>
                    <a:pt x="2958" y="540"/>
                    <a:pt x="2884" y="614"/>
                    <a:pt x="2884" y="703"/>
                  </a:cubicBezTo>
                  <a:lnTo>
                    <a:pt x="2884" y="1618"/>
                  </a:lnTo>
                  <a:lnTo>
                    <a:pt x="174" y="1618"/>
                  </a:lnTo>
                  <a:cubicBezTo>
                    <a:pt x="119" y="1618"/>
                    <a:pt x="70" y="1643"/>
                    <a:pt x="39" y="1686"/>
                  </a:cubicBezTo>
                  <a:cubicBezTo>
                    <a:pt x="9" y="1729"/>
                    <a:pt x="3" y="1787"/>
                    <a:pt x="20" y="1837"/>
                  </a:cubicBezTo>
                  <a:lnTo>
                    <a:pt x="1076" y="4652"/>
                  </a:lnTo>
                  <a:lnTo>
                    <a:pt x="20" y="7469"/>
                  </a:lnTo>
                  <a:cubicBezTo>
                    <a:pt x="1" y="7519"/>
                    <a:pt x="9" y="7575"/>
                    <a:pt x="39" y="7618"/>
                  </a:cubicBezTo>
                  <a:cubicBezTo>
                    <a:pt x="70" y="7661"/>
                    <a:pt x="119" y="7687"/>
                    <a:pt x="174" y="7687"/>
                  </a:cubicBezTo>
                  <a:lnTo>
                    <a:pt x="4505" y="7687"/>
                  </a:lnTo>
                  <a:cubicBezTo>
                    <a:pt x="4511" y="7687"/>
                    <a:pt x="4514" y="7686"/>
                    <a:pt x="4519" y="7686"/>
                  </a:cubicBezTo>
                  <a:cubicBezTo>
                    <a:pt x="4521" y="7686"/>
                    <a:pt x="4521" y="7686"/>
                    <a:pt x="4523" y="7684"/>
                  </a:cubicBezTo>
                  <a:cubicBezTo>
                    <a:pt x="4528" y="7682"/>
                    <a:pt x="4531" y="7682"/>
                    <a:pt x="4537" y="7679"/>
                  </a:cubicBezTo>
                  <a:cubicBezTo>
                    <a:pt x="4538" y="7679"/>
                    <a:pt x="4538" y="7677"/>
                    <a:pt x="4540" y="7677"/>
                  </a:cubicBezTo>
                  <a:cubicBezTo>
                    <a:pt x="4543" y="7675"/>
                    <a:pt x="4549" y="7674"/>
                    <a:pt x="4554" y="7674"/>
                  </a:cubicBezTo>
                  <a:cubicBezTo>
                    <a:pt x="4554" y="7674"/>
                    <a:pt x="4556" y="7674"/>
                    <a:pt x="4556" y="7670"/>
                  </a:cubicBezTo>
                  <a:lnTo>
                    <a:pt x="4557" y="7670"/>
                  </a:lnTo>
                  <a:cubicBezTo>
                    <a:pt x="4564" y="7668"/>
                    <a:pt x="4569" y="7665"/>
                    <a:pt x="4575" y="7660"/>
                  </a:cubicBezTo>
                  <a:cubicBezTo>
                    <a:pt x="4575" y="7660"/>
                    <a:pt x="4576" y="7660"/>
                    <a:pt x="4576" y="7658"/>
                  </a:cubicBezTo>
                  <a:cubicBezTo>
                    <a:pt x="4582" y="7653"/>
                    <a:pt x="4585" y="7651"/>
                    <a:pt x="4592" y="7648"/>
                  </a:cubicBezTo>
                  <a:lnTo>
                    <a:pt x="4595" y="7642"/>
                  </a:lnTo>
                  <a:cubicBezTo>
                    <a:pt x="4608" y="7634"/>
                    <a:pt x="4613" y="7623"/>
                    <a:pt x="4622" y="7613"/>
                  </a:cubicBezTo>
                  <a:cubicBezTo>
                    <a:pt x="4622" y="7609"/>
                    <a:pt x="4625" y="7609"/>
                    <a:pt x="4625" y="7608"/>
                  </a:cubicBezTo>
                  <a:cubicBezTo>
                    <a:pt x="4627" y="7604"/>
                    <a:pt x="4630" y="7597"/>
                    <a:pt x="4634" y="7590"/>
                  </a:cubicBezTo>
                  <a:lnTo>
                    <a:pt x="4634" y="7589"/>
                  </a:lnTo>
                  <a:lnTo>
                    <a:pt x="4639" y="7569"/>
                  </a:lnTo>
                  <a:lnTo>
                    <a:pt x="4639" y="7566"/>
                  </a:lnTo>
                  <a:cubicBezTo>
                    <a:pt x="4642" y="7561"/>
                    <a:pt x="4642" y="7556"/>
                    <a:pt x="4644" y="7549"/>
                  </a:cubicBezTo>
                  <a:lnTo>
                    <a:pt x="4644" y="7545"/>
                  </a:lnTo>
                  <a:cubicBezTo>
                    <a:pt x="4644" y="7538"/>
                    <a:pt x="4646" y="7531"/>
                    <a:pt x="4646" y="7523"/>
                  </a:cubicBezTo>
                  <a:lnTo>
                    <a:pt x="4646" y="6609"/>
                  </a:lnTo>
                  <a:lnTo>
                    <a:pt x="8271" y="6609"/>
                  </a:lnTo>
                  <a:lnTo>
                    <a:pt x="8271" y="8234"/>
                  </a:lnTo>
                  <a:cubicBezTo>
                    <a:pt x="8271" y="8324"/>
                    <a:pt x="8346" y="8397"/>
                    <a:pt x="8434" y="8397"/>
                  </a:cubicBezTo>
                  <a:cubicBezTo>
                    <a:pt x="8522" y="8397"/>
                    <a:pt x="8597" y="8324"/>
                    <a:pt x="8597" y="8234"/>
                  </a:cubicBezTo>
                  <a:lnTo>
                    <a:pt x="8597" y="5908"/>
                  </a:lnTo>
                  <a:lnTo>
                    <a:pt x="8597" y="1240"/>
                  </a:lnTo>
                  <a:lnTo>
                    <a:pt x="8597" y="866"/>
                  </a:lnTo>
                  <a:lnTo>
                    <a:pt x="8989" y="866"/>
                  </a:lnTo>
                  <a:lnTo>
                    <a:pt x="8989" y="10058"/>
                  </a:lnTo>
                  <a:lnTo>
                    <a:pt x="8597" y="10058"/>
                  </a:lnTo>
                  <a:lnTo>
                    <a:pt x="8597" y="8888"/>
                  </a:lnTo>
                  <a:cubicBezTo>
                    <a:pt x="8597" y="8798"/>
                    <a:pt x="8522" y="8725"/>
                    <a:pt x="8434" y="8725"/>
                  </a:cubicBezTo>
                  <a:cubicBezTo>
                    <a:pt x="8346" y="8725"/>
                    <a:pt x="8271" y="8798"/>
                    <a:pt x="8271" y="8888"/>
                  </a:cubicBezTo>
                  <a:lnTo>
                    <a:pt x="8271" y="10058"/>
                  </a:lnTo>
                  <a:lnTo>
                    <a:pt x="7716" y="10058"/>
                  </a:lnTo>
                  <a:cubicBezTo>
                    <a:pt x="7627" y="10058"/>
                    <a:pt x="7553" y="10131"/>
                    <a:pt x="7553" y="10220"/>
                  </a:cubicBezTo>
                  <a:lnTo>
                    <a:pt x="7553" y="10775"/>
                  </a:lnTo>
                  <a:lnTo>
                    <a:pt x="7357" y="10775"/>
                  </a:lnTo>
                  <a:cubicBezTo>
                    <a:pt x="7267" y="10775"/>
                    <a:pt x="7194" y="10849"/>
                    <a:pt x="7194" y="10938"/>
                  </a:cubicBezTo>
                  <a:cubicBezTo>
                    <a:pt x="7194" y="11026"/>
                    <a:pt x="7267" y="11101"/>
                    <a:pt x="7357" y="11101"/>
                  </a:cubicBezTo>
                  <a:lnTo>
                    <a:pt x="10231" y="11101"/>
                  </a:lnTo>
                  <a:cubicBezTo>
                    <a:pt x="10319" y="11101"/>
                    <a:pt x="10394" y="11026"/>
                    <a:pt x="10394" y="10938"/>
                  </a:cubicBezTo>
                  <a:cubicBezTo>
                    <a:pt x="10394" y="10849"/>
                    <a:pt x="10318" y="10777"/>
                    <a:pt x="10229" y="10777"/>
                  </a:cubicBezTo>
                  <a:lnTo>
                    <a:pt x="10031" y="10777"/>
                  </a:lnTo>
                  <a:lnTo>
                    <a:pt x="10031" y="10222"/>
                  </a:lnTo>
                  <a:cubicBezTo>
                    <a:pt x="10031" y="10131"/>
                    <a:pt x="9959" y="10058"/>
                    <a:pt x="9870" y="10058"/>
                  </a:cubicBezTo>
                  <a:lnTo>
                    <a:pt x="9315" y="10058"/>
                  </a:lnTo>
                  <a:lnTo>
                    <a:pt x="9315" y="163"/>
                  </a:lnTo>
                  <a:cubicBezTo>
                    <a:pt x="9315" y="75"/>
                    <a:pt x="9241" y="0"/>
                    <a:pt x="9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079;p73">
              <a:extLst>
                <a:ext uri="{FF2B5EF4-FFF2-40B4-BE49-F238E27FC236}">
                  <a16:creationId xmlns:a16="http://schemas.microsoft.com/office/drawing/2014/main" id="{81052F56-B5C3-FF8A-8D6F-3784A007C9ED}"/>
                </a:ext>
              </a:extLst>
            </p:cNvPr>
            <p:cNvSpPr/>
            <p:nvPr/>
          </p:nvSpPr>
          <p:spPr>
            <a:xfrm>
              <a:off x="2170178" y="4074454"/>
              <a:ext cx="95126" cy="95185"/>
            </a:xfrm>
            <a:custGeom>
              <a:avLst/>
              <a:gdLst/>
              <a:ahLst/>
              <a:cxnLst/>
              <a:rect l="l" t="t" r="r" b="b"/>
              <a:pathLst>
                <a:path w="3201" h="3203" extrusionOk="0">
                  <a:moveTo>
                    <a:pt x="1110" y="424"/>
                  </a:moveTo>
                  <a:cubicBezTo>
                    <a:pt x="1069" y="512"/>
                    <a:pt x="1034" y="613"/>
                    <a:pt x="1006" y="719"/>
                  </a:cubicBezTo>
                  <a:lnTo>
                    <a:pt x="680" y="719"/>
                  </a:lnTo>
                  <a:cubicBezTo>
                    <a:pt x="802" y="592"/>
                    <a:pt x="947" y="490"/>
                    <a:pt x="1110" y="424"/>
                  </a:cubicBezTo>
                  <a:close/>
                  <a:moveTo>
                    <a:pt x="1603" y="327"/>
                  </a:moveTo>
                  <a:cubicBezTo>
                    <a:pt x="1648" y="327"/>
                    <a:pt x="1744" y="410"/>
                    <a:pt x="1832" y="640"/>
                  </a:cubicBezTo>
                  <a:lnTo>
                    <a:pt x="1858" y="719"/>
                  </a:lnTo>
                  <a:lnTo>
                    <a:pt x="1346" y="719"/>
                  </a:lnTo>
                  <a:cubicBezTo>
                    <a:pt x="1353" y="693"/>
                    <a:pt x="1362" y="667"/>
                    <a:pt x="1372" y="640"/>
                  </a:cubicBezTo>
                  <a:cubicBezTo>
                    <a:pt x="1459" y="408"/>
                    <a:pt x="1556" y="327"/>
                    <a:pt x="1603" y="327"/>
                  </a:cubicBezTo>
                  <a:close/>
                  <a:moveTo>
                    <a:pt x="2090" y="424"/>
                  </a:moveTo>
                  <a:cubicBezTo>
                    <a:pt x="2253" y="490"/>
                    <a:pt x="2397" y="592"/>
                    <a:pt x="2519" y="719"/>
                  </a:cubicBezTo>
                  <a:lnTo>
                    <a:pt x="2194" y="719"/>
                  </a:lnTo>
                  <a:cubicBezTo>
                    <a:pt x="2167" y="613"/>
                    <a:pt x="2132" y="512"/>
                    <a:pt x="2090" y="424"/>
                  </a:cubicBezTo>
                  <a:close/>
                  <a:moveTo>
                    <a:pt x="1933" y="1043"/>
                  </a:moveTo>
                  <a:cubicBezTo>
                    <a:pt x="1952" y="1166"/>
                    <a:pt x="1967" y="1300"/>
                    <a:pt x="1972" y="1437"/>
                  </a:cubicBezTo>
                  <a:lnTo>
                    <a:pt x="1227" y="1437"/>
                  </a:lnTo>
                  <a:cubicBezTo>
                    <a:pt x="1234" y="1300"/>
                    <a:pt x="1247" y="1168"/>
                    <a:pt x="1267" y="1043"/>
                  </a:cubicBezTo>
                  <a:close/>
                  <a:moveTo>
                    <a:pt x="939" y="1043"/>
                  </a:moveTo>
                  <a:cubicBezTo>
                    <a:pt x="920" y="1171"/>
                    <a:pt x="906" y="1303"/>
                    <a:pt x="902" y="1437"/>
                  </a:cubicBezTo>
                  <a:lnTo>
                    <a:pt x="356" y="1437"/>
                  </a:lnTo>
                  <a:cubicBezTo>
                    <a:pt x="349" y="1437"/>
                    <a:pt x="342" y="1437"/>
                    <a:pt x="337" y="1438"/>
                  </a:cubicBezTo>
                  <a:cubicBezTo>
                    <a:pt x="356" y="1298"/>
                    <a:pt x="394" y="1164"/>
                    <a:pt x="453" y="1043"/>
                  </a:cubicBezTo>
                  <a:close/>
                  <a:moveTo>
                    <a:pt x="2748" y="1043"/>
                  </a:moveTo>
                  <a:cubicBezTo>
                    <a:pt x="2805" y="1164"/>
                    <a:pt x="2847" y="1296"/>
                    <a:pt x="2864" y="1438"/>
                  </a:cubicBezTo>
                  <a:cubicBezTo>
                    <a:pt x="2857" y="1437"/>
                    <a:pt x="2852" y="1437"/>
                    <a:pt x="2845" y="1437"/>
                  </a:cubicBezTo>
                  <a:lnTo>
                    <a:pt x="2299" y="1437"/>
                  </a:lnTo>
                  <a:cubicBezTo>
                    <a:pt x="2292" y="1301"/>
                    <a:pt x="2281" y="1170"/>
                    <a:pt x="2262" y="1043"/>
                  </a:cubicBezTo>
                  <a:close/>
                  <a:moveTo>
                    <a:pt x="337" y="1761"/>
                  </a:moveTo>
                  <a:cubicBezTo>
                    <a:pt x="342" y="1761"/>
                    <a:pt x="349" y="1763"/>
                    <a:pt x="356" y="1763"/>
                  </a:cubicBezTo>
                  <a:lnTo>
                    <a:pt x="902" y="1763"/>
                  </a:lnTo>
                  <a:cubicBezTo>
                    <a:pt x="909" y="1898"/>
                    <a:pt x="920" y="2030"/>
                    <a:pt x="939" y="2156"/>
                  </a:cubicBezTo>
                  <a:lnTo>
                    <a:pt x="453" y="2156"/>
                  </a:lnTo>
                  <a:cubicBezTo>
                    <a:pt x="394" y="2033"/>
                    <a:pt x="354" y="1901"/>
                    <a:pt x="337" y="1761"/>
                  </a:cubicBezTo>
                  <a:close/>
                  <a:moveTo>
                    <a:pt x="1972" y="1763"/>
                  </a:moveTo>
                  <a:cubicBezTo>
                    <a:pt x="1967" y="1900"/>
                    <a:pt x="1953" y="2032"/>
                    <a:pt x="1933" y="2156"/>
                  </a:cubicBezTo>
                  <a:lnTo>
                    <a:pt x="1267" y="2156"/>
                  </a:lnTo>
                  <a:cubicBezTo>
                    <a:pt x="1247" y="2032"/>
                    <a:pt x="1232" y="1900"/>
                    <a:pt x="1227" y="1763"/>
                  </a:cubicBezTo>
                  <a:close/>
                  <a:moveTo>
                    <a:pt x="2864" y="1761"/>
                  </a:moveTo>
                  <a:lnTo>
                    <a:pt x="2864" y="1761"/>
                  </a:lnTo>
                  <a:cubicBezTo>
                    <a:pt x="2847" y="1900"/>
                    <a:pt x="2805" y="2032"/>
                    <a:pt x="2748" y="2156"/>
                  </a:cubicBezTo>
                  <a:lnTo>
                    <a:pt x="2262" y="2156"/>
                  </a:lnTo>
                  <a:cubicBezTo>
                    <a:pt x="2281" y="2028"/>
                    <a:pt x="2293" y="1896"/>
                    <a:pt x="2299" y="1763"/>
                  </a:cubicBezTo>
                  <a:lnTo>
                    <a:pt x="2845" y="1763"/>
                  </a:lnTo>
                  <a:cubicBezTo>
                    <a:pt x="2852" y="1763"/>
                    <a:pt x="2857" y="1763"/>
                    <a:pt x="2864" y="1761"/>
                  </a:cubicBezTo>
                  <a:close/>
                  <a:moveTo>
                    <a:pt x="1006" y="2481"/>
                  </a:moveTo>
                  <a:cubicBezTo>
                    <a:pt x="1034" y="2587"/>
                    <a:pt x="1069" y="2687"/>
                    <a:pt x="1110" y="2776"/>
                  </a:cubicBezTo>
                  <a:cubicBezTo>
                    <a:pt x="947" y="2706"/>
                    <a:pt x="802" y="2607"/>
                    <a:pt x="680" y="2481"/>
                  </a:cubicBezTo>
                  <a:close/>
                  <a:moveTo>
                    <a:pt x="2519" y="2481"/>
                  </a:moveTo>
                  <a:cubicBezTo>
                    <a:pt x="2401" y="2607"/>
                    <a:pt x="2253" y="2706"/>
                    <a:pt x="2090" y="2776"/>
                  </a:cubicBezTo>
                  <a:cubicBezTo>
                    <a:pt x="2132" y="2687"/>
                    <a:pt x="2167" y="2587"/>
                    <a:pt x="2194" y="2481"/>
                  </a:cubicBezTo>
                  <a:close/>
                  <a:moveTo>
                    <a:pt x="1856" y="2479"/>
                  </a:moveTo>
                  <a:cubicBezTo>
                    <a:pt x="1848" y="2507"/>
                    <a:pt x="1839" y="2533"/>
                    <a:pt x="1830" y="2557"/>
                  </a:cubicBezTo>
                  <a:cubicBezTo>
                    <a:pt x="1744" y="2788"/>
                    <a:pt x="1646" y="2871"/>
                    <a:pt x="1600" y="2871"/>
                  </a:cubicBezTo>
                  <a:cubicBezTo>
                    <a:pt x="1554" y="2871"/>
                    <a:pt x="1459" y="2786"/>
                    <a:pt x="1371" y="2557"/>
                  </a:cubicBezTo>
                  <a:lnTo>
                    <a:pt x="1345" y="2479"/>
                  </a:lnTo>
                  <a:close/>
                  <a:moveTo>
                    <a:pt x="1600" y="0"/>
                  </a:moveTo>
                  <a:cubicBezTo>
                    <a:pt x="1015" y="0"/>
                    <a:pt x="503" y="316"/>
                    <a:pt x="224" y="788"/>
                  </a:cubicBezTo>
                  <a:cubicBezTo>
                    <a:pt x="217" y="797"/>
                    <a:pt x="210" y="807"/>
                    <a:pt x="207" y="817"/>
                  </a:cubicBezTo>
                  <a:cubicBezTo>
                    <a:pt x="77" y="1050"/>
                    <a:pt x="0" y="1317"/>
                    <a:pt x="0" y="1603"/>
                  </a:cubicBezTo>
                  <a:cubicBezTo>
                    <a:pt x="0" y="1886"/>
                    <a:pt x="77" y="2155"/>
                    <a:pt x="207" y="2387"/>
                  </a:cubicBezTo>
                  <a:cubicBezTo>
                    <a:pt x="210" y="2398"/>
                    <a:pt x="217" y="2406"/>
                    <a:pt x="224" y="2415"/>
                  </a:cubicBezTo>
                  <a:cubicBezTo>
                    <a:pt x="503" y="2887"/>
                    <a:pt x="1015" y="3202"/>
                    <a:pt x="1600" y="3202"/>
                  </a:cubicBezTo>
                  <a:cubicBezTo>
                    <a:pt x="2186" y="3202"/>
                    <a:pt x="2697" y="2887"/>
                    <a:pt x="2977" y="2415"/>
                  </a:cubicBezTo>
                  <a:cubicBezTo>
                    <a:pt x="2984" y="2406"/>
                    <a:pt x="2991" y="2396"/>
                    <a:pt x="2994" y="2387"/>
                  </a:cubicBezTo>
                  <a:cubicBezTo>
                    <a:pt x="3124" y="2155"/>
                    <a:pt x="3200" y="1889"/>
                    <a:pt x="3200" y="1603"/>
                  </a:cubicBezTo>
                  <a:cubicBezTo>
                    <a:pt x="3200" y="1313"/>
                    <a:pt x="3124" y="1048"/>
                    <a:pt x="2994" y="816"/>
                  </a:cubicBezTo>
                  <a:cubicBezTo>
                    <a:pt x="2991" y="805"/>
                    <a:pt x="2984" y="797"/>
                    <a:pt x="2977" y="788"/>
                  </a:cubicBezTo>
                  <a:cubicBezTo>
                    <a:pt x="2697" y="316"/>
                    <a:pt x="2186"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97025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grpSp>
        <p:nvGrpSpPr>
          <p:cNvPr id="893" name="Google Shape;893;p69"/>
          <p:cNvGrpSpPr/>
          <p:nvPr/>
        </p:nvGrpSpPr>
        <p:grpSpPr>
          <a:xfrm>
            <a:off x="2236669" y="1333698"/>
            <a:ext cx="4756234" cy="3039081"/>
            <a:chOff x="941611" y="801528"/>
            <a:chExt cx="3392047" cy="2167409"/>
          </a:xfrm>
        </p:grpSpPr>
        <p:sp>
          <p:nvSpPr>
            <p:cNvPr id="894" name="Google Shape;894;p69"/>
            <p:cNvSpPr/>
            <p:nvPr/>
          </p:nvSpPr>
          <p:spPr>
            <a:xfrm>
              <a:off x="1161855" y="801528"/>
              <a:ext cx="2944515" cy="1968295"/>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solidFill>
              <a:srgbClr val="FFFFFF"/>
            </a:solidFill>
            <a:ln w="9525" cap="flat" cmpd="sng">
              <a:solidFill>
                <a:srgbClr val="000000"/>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9"/>
            <p:cNvSpPr/>
            <p:nvPr/>
          </p:nvSpPr>
          <p:spPr>
            <a:xfrm>
              <a:off x="941611" y="2850833"/>
              <a:ext cx="3392047" cy="118104"/>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solidFill>
              <a:srgbClr val="FFFFFF"/>
            </a:solidFill>
            <a:ln w="9525" cap="flat" cmpd="sng">
              <a:solidFill>
                <a:srgbClr val="000000"/>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96" name="Google Shape;896;p69"/>
          <p:cNvPicPr preferRelativeResize="0"/>
          <p:nvPr/>
        </p:nvPicPr>
        <p:blipFill>
          <a:blip r:embed="rId3"/>
          <a:srcRect t="93" b="93"/>
          <a:stretch/>
        </p:blipFill>
        <p:spPr>
          <a:xfrm>
            <a:off x="2652893" y="1429815"/>
            <a:ext cx="3927106" cy="2203824"/>
          </a:xfrm>
          <a:prstGeom prst="roundRect">
            <a:avLst>
              <a:gd name="adj" fmla="val 6013"/>
            </a:avLst>
          </a:prstGeom>
          <a:noFill/>
          <a:ln w="9525" cap="flat" cmpd="sng">
            <a:solidFill>
              <a:srgbClr val="000000"/>
            </a:solidFill>
            <a:prstDash val="solid"/>
            <a:round/>
            <a:headEnd type="none" w="sm" len="sm"/>
            <a:tailEnd type="none" w="sm" len="sm"/>
          </a:ln>
        </p:spPr>
      </p:pic>
    </p:spTree>
    <p:extLst>
      <p:ext uri="{BB962C8B-B14F-4D97-AF65-F5344CB8AC3E}">
        <p14:creationId xmlns:p14="http://schemas.microsoft.com/office/powerpoint/2010/main" val="1466415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grpSp>
        <p:nvGrpSpPr>
          <p:cNvPr id="893" name="Google Shape;893;p69"/>
          <p:cNvGrpSpPr/>
          <p:nvPr/>
        </p:nvGrpSpPr>
        <p:grpSpPr>
          <a:xfrm>
            <a:off x="2236669" y="1333698"/>
            <a:ext cx="4756234" cy="3039081"/>
            <a:chOff x="941611" y="801528"/>
            <a:chExt cx="3392047" cy="2167409"/>
          </a:xfrm>
        </p:grpSpPr>
        <p:sp>
          <p:nvSpPr>
            <p:cNvPr id="894" name="Google Shape;894;p69"/>
            <p:cNvSpPr/>
            <p:nvPr/>
          </p:nvSpPr>
          <p:spPr>
            <a:xfrm>
              <a:off x="1161855" y="801528"/>
              <a:ext cx="2944515" cy="1968295"/>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solidFill>
              <a:srgbClr val="FFFFFF"/>
            </a:solidFill>
            <a:ln w="9525" cap="flat" cmpd="sng">
              <a:solidFill>
                <a:srgbClr val="000000"/>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9"/>
            <p:cNvSpPr/>
            <p:nvPr/>
          </p:nvSpPr>
          <p:spPr>
            <a:xfrm>
              <a:off x="941611" y="2850833"/>
              <a:ext cx="3392047" cy="118104"/>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solidFill>
              <a:srgbClr val="FFFFFF"/>
            </a:solidFill>
            <a:ln w="9525" cap="flat" cmpd="sng">
              <a:solidFill>
                <a:srgbClr val="000000"/>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96" name="Google Shape;896;p69"/>
          <p:cNvPicPr preferRelativeResize="0"/>
          <p:nvPr/>
        </p:nvPicPr>
        <p:blipFill>
          <a:blip r:embed="rId3"/>
          <a:srcRect t="93" b="93"/>
          <a:stretch/>
        </p:blipFill>
        <p:spPr>
          <a:xfrm>
            <a:off x="2652893" y="1429815"/>
            <a:ext cx="3927106" cy="2203824"/>
          </a:xfrm>
          <a:prstGeom prst="roundRect">
            <a:avLst>
              <a:gd name="adj" fmla="val 6013"/>
            </a:avLst>
          </a:prstGeom>
          <a:noFill/>
          <a:ln w="9525" cap="flat" cmpd="sng">
            <a:solidFill>
              <a:srgbClr val="000000"/>
            </a:solidFill>
            <a:prstDash val="solid"/>
            <a:round/>
            <a:headEnd type="none" w="sm" len="sm"/>
            <a:tailEnd type="none" w="sm" len="sm"/>
          </a:ln>
        </p:spPr>
      </p:pic>
      <p:sp>
        <p:nvSpPr>
          <p:cNvPr id="27" name="Google Shape;891;p69">
            <a:extLst>
              <a:ext uri="{FF2B5EF4-FFF2-40B4-BE49-F238E27FC236}">
                <a16:creationId xmlns:a16="http://schemas.microsoft.com/office/drawing/2014/main" id="{5738FAA9-8EEE-E4CE-06F2-B74A75F32F8B}"/>
              </a:ext>
            </a:extLst>
          </p:cNvPr>
          <p:cNvSpPr txBox="1">
            <a:spLocks noGrp="1"/>
          </p:cNvSpPr>
          <p:nvPr>
            <p:ph type="title"/>
          </p:nvPr>
        </p:nvSpPr>
        <p:spPr>
          <a:xfrm>
            <a:off x="2552087" y="430007"/>
            <a:ext cx="4128717"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b="0" dirty="0">
                <a:latin typeface="Poppins" panose="00000500000000000000" pitchFamily="2" charset="0"/>
                <a:cs typeface="Poppins" panose="00000500000000000000" pitchFamily="2" charset="0"/>
              </a:rPr>
              <a:t>Google maps location</a:t>
            </a:r>
            <a:endParaRPr sz="2400" b="0" dirty="0">
              <a:latin typeface="Poppins" panose="00000500000000000000" pitchFamily="2" charset="0"/>
              <a:cs typeface="Poppins" panose="00000500000000000000" pitchFamily="2" charset="0"/>
            </a:endParaRPr>
          </a:p>
        </p:txBody>
      </p:sp>
      <p:grpSp>
        <p:nvGrpSpPr>
          <p:cNvPr id="8" name="Google Shape;1286;p73">
            <a:extLst>
              <a:ext uri="{FF2B5EF4-FFF2-40B4-BE49-F238E27FC236}">
                <a16:creationId xmlns:a16="http://schemas.microsoft.com/office/drawing/2014/main" id="{24D6C6B2-E88A-174A-12E1-0A8F0606BFD4}"/>
              </a:ext>
            </a:extLst>
          </p:cNvPr>
          <p:cNvGrpSpPr/>
          <p:nvPr/>
        </p:nvGrpSpPr>
        <p:grpSpPr>
          <a:xfrm>
            <a:off x="2498564" y="550396"/>
            <a:ext cx="329924" cy="329924"/>
            <a:chOff x="6399632" y="1682039"/>
            <a:chExt cx="329924" cy="329924"/>
          </a:xfrm>
        </p:grpSpPr>
        <p:sp>
          <p:nvSpPr>
            <p:cNvPr id="9" name="Google Shape;1287;p73">
              <a:extLst>
                <a:ext uri="{FF2B5EF4-FFF2-40B4-BE49-F238E27FC236}">
                  <a16:creationId xmlns:a16="http://schemas.microsoft.com/office/drawing/2014/main" id="{4EE6919A-EAD9-314B-04E8-512BBFF05D5A}"/>
                </a:ext>
              </a:extLst>
            </p:cNvPr>
            <p:cNvSpPr/>
            <p:nvPr/>
          </p:nvSpPr>
          <p:spPr>
            <a:xfrm>
              <a:off x="6530565" y="1812972"/>
              <a:ext cx="116522" cy="116463"/>
            </a:xfrm>
            <a:custGeom>
              <a:avLst/>
              <a:gdLst/>
              <a:ahLst/>
              <a:cxnLst/>
              <a:rect l="l" t="t" r="r" b="b"/>
              <a:pathLst>
                <a:path w="3921" h="3919" extrusionOk="0">
                  <a:moveTo>
                    <a:pt x="1960" y="326"/>
                  </a:moveTo>
                  <a:cubicBezTo>
                    <a:pt x="2397" y="326"/>
                    <a:pt x="2805" y="495"/>
                    <a:pt x="3115" y="805"/>
                  </a:cubicBezTo>
                  <a:cubicBezTo>
                    <a:pt x="3424" y="1112"/>
                    <a:pt x="3594" y="1523"/>
                    <a:pt x="3594" y="1960"/>
                  </a:cubicBezTo>
                  <a:cubicBezTo>
                    <a:pt x="3594" y="2399"/>
                    <a:pt x="3424" y="2807"/>
                    <a:pt x="3115" y="3115"/>
                  </a:cubicBezTo>
                  <a:cubicBezTo>
                    <a:pt x="2807" y="3424"/>
                    <a:pt x="2397" y="3594"/>
                    <a:pt x="1960" y="3594"/>
                  </a:cubicBezTo>
                  <a:cubicBezTo>
                    <a:pt x="1521" y="3594"/>
                    <a:pt x="1114" y="3426"/>
                    <a:pt x="805" y="3115"/>
                  </a:cubicBezTo>
                  <a:cubicBezTo>
                    <a:pt x="496" y="2808"/>
                    <a:pt x="324" y="2399"/>
                    <a:pt x="324" y="1960"/>
                  </a:cubicBezTo>
                  <a:cubicBezTo>
                    <a:pt x="324" y="1525"/>
                    <a:pt x="494" y="1116"/>
                    <a:pt x="805" y="805"/>
                  </a:cubicBezTo>
                  <a:cubicBezTo>
                    <a:pt x="1112" y="496"/>
                    <a:pt x="1521" y="326"/>
                    <a:pt x="1960" y="326"/>
                  </a:cubicBezTo>
                  <a:close/>
                  <a:moveTo>
                    <a:pt x="1960" y="0"/>
                  </a:moveTo>
                  <a:cubicBezTo>
                    <a:pt x="1435" y="0"/>
                    <a:pt x="945" y="205"/>
                    <a:pt x="574" y="574"/>
                  </a:cubicBezTo>
                  <a:cubicBezTo>
                    <a:pt x="203" y="946"/>
                    <a:pt x="0" y="1436"/>
                    <a:pt x="0" y="1960"/>
                  </a:cubicBezTo>
                  <a:cubicBezTo>
                    <a:pt x="0" y="2486"/>
                    <a:pt x="203" y="2975"/>
                    <a:pt x="574" y="3346"/>
                  </a:cubicBezTo>
                  <a:cubicBezTo>
                    <a:pt x="956" y="3728"/>
                    <a:pt x="1457" y="3919"/>
                    <a:pt x="1960" y="3919"/>
                  </a:cubicBezTo>
                  <a:cubicBezTo>
                    <a:pt x="2461" y="3919"/>
                    <a:pt x="2964" y="3728"/>
                    <a:pt x="3346" y="3346"/>
                  </a:cubicBezTo>
                  <a:cubicBezTo>
                    <a:pt x="3715" y="2975"/>
                    <a:pt x="3920" y="2486"/>
                    <a:pt x="3920" y="1960"/>
                  </a:cubicBezTo>
                  <a:cubicBezTo>
                    <a:pt x="3920" y="1436"/>
                    <a:pt x="3715" y="946"/>
                    <a:pt x="3346" y="574"/>
                  </a:cubicBezTo>
                  <a:cubicBezTo>
                    <a:pt x="2975" y="205"/>
                    <a:pt x="2484" y="0"/>
                    <a:pt x="19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88;p73">
              <a:extLst>
                <a:ext uri="{FF2B5EF4-FFF2-40B4-BE49-F238E27FC236}">
                  <a16:creationId xmlns:a16="http://schemas.microsoft.com/office/drawing/2014/main" id="{1A1E42B9-30D3-615C-E0D2-290575C3BEC3}"/>
                </a:ext>
              </a:extLst>
            </p:cNvPr>
            <p:cNvSpPr/>
            <p:nvPr/>
          </p:nvSpPr>
          <p:spPr>
            <a:xfrm>
              <a:off x="6399632" y="1682039"/>
              <a:ext cx="329924" cy="329924"/>
            </a:xfrm>
            <a:custGeom>
              <a:avLst/>
              <a:gdLst/>
              <a:ahLst/>
              <a:cxnLst/>
              <a:rect l="l" t="t" r="r" b="b"/>
              <a:pathLst>
                <a:path w="11102" h="11102" extrusionOk="0">
                  <a:moveTo>
                    <a:pt x="4085" y="452"/>
                  </a:moveTo>
                  <a:lnTo>
                    <a:pt x="4085" y="452"/>
                  </a:lnTo>
                  <a:cubicBezTo>
                    <a:pt x="3782" y="714"/>
                    <a:pt x="3506" y="1090"/>
                    <a:pt x="3267" y="1562"/>
                  </a:cubicBezTo>
                  <a:cubicBezTo>
                    <a:pt x="3123" y="1853"/>
                    <a:pt x="2996" y="2174"/>
                    <a:pt x="2892" y="2514"/>
                  </a:cubicBezTo>
                  <a:lnTo>
                    <a:pt x="1130" y="2514"/>
                  </a:lnTo>
                  <a:cubicBezTo>
                    <a:pt x="1806" y="1492"/>
                    <a:pt x="2855" y="738"/>
                    <a:pt x="4085" y="452"/>
                  </a:cubicBezTo>
                  <a:close/>
                  <a:moveTo>
                    <a:pt x="5029" y="337"/>
                  </a:moveTo>
                  <a:lnTo>
                    <a:pt x="5029" y="2514"/>
                  </a:lnTo>
                  <a:lnTo>
                    <a:pt x="3234" y="2514"/>
                  </a:lnTo>
                  <a:cubicBezTo>
                    <a:pt x="3326" y="2226"/>
                    <a:pt x="3435" y="1957"/>
                    <a:pt x="3558" y="1707"/>
                  </a:cubicBezTo>
                  <a:cubicBezTo>
                    <a:pt x="3966" y="896"/>
                    <a:pt x="4481" y="417"/>
                    <a:pt x="5029" y="337"/>
                  </a:cubicBezTo>
                  <a:close/>
                  <a:moveTo>
                    <a:pt x="5353" y="337"/>
                  </a:moveTo>
                  <a:cubicBezTo>
                    <a:pt x="5823" y="407"/>
                    <a:pt x="6281" y="779"/>
                    <a:pt x="6656" y="1404"/>
                  </a:cubicBezTo>
                  <a:cubicBezTo>
                    <a:pt x="6850" y="1723"/>
                    <a:pt x="7015" y="2098"/>
                    <a:pt x="7148" y="2514"/>
                  </a:cubicBezTo>
                  <a:lnTo>
                    <a:pt x="5353" y="2514"/>
                  </a:lnTo>
                  <a:lnTo>
                    <a:pt x="5353" y="337"/>
                  </a:lnTo>
                  <a:close/>
                  <a:moveTo>
                    <a:pt x="6295" y="452"/>
                  </a:moveTo>
                  <a:lnTo>
                    <a:pt x="6295" y="452"/>
                  </a:lnTo>
                  <a:cubicBezTo>
                    <a:pt x="7523" y="736"/>
                    <a:pt x="8576" y="1491"/>
                    <a:pt x="9251" y="2514"/>
                  </a:cubicBezTo>
                  <a:lnTo>
                    <a:pt x="7488" y="2514"/>
                  </a:lnTo>
                  <a:cubicBezTo>
                    <a:pt x="7341" y="2035"/>
                    <a:pt x="7155" y="1602"/>
                    <a:pt x="6937" y="1237"/>
                  </a:cubicBezTo>
                  <a:cubicBezTo>
                    <a:pt x="6743" y="913"/>
                    <a:pt x="6526" y="651"/>
                    <a:pt x="6295" y="452"/>
                  </a:cubicBezTo>
                  <a:close/>
                  <a:moveTo>
                    <a:pt x="7244" y="2838"/>
                  </a:moveTo>
                  <a:cubicBezTo>
                    <a:pt x="7337" y="3182"/>
                    <a:pt x="7409" y="3544"/>
                    <a:pt x="7459" y="3922"/>
                  </a:cubicBezTo>
                  <a:cubicBezTo>
                    <a:pt x="7111" y="3768"/>
                    <a:pt x="6737" y="3691"/>
                    <a:pt x="6364" y="3691"/>
                  </a:cubicBezTo>
                  <a:cubicBezTo>
                    <a:pt x="6019" y="3691"/>
                    <a:pt x="5675" y="3756"/>
                    <a:pt x="5351" y="3888"/>
                  </a:cubicBezTo>
                  <a:lnTo>
                    <a:pt x="5351" y="2838"/>
                  </a:lnTo>
                  <a:close/>
                  <a:moveTo>
                    <a:pt x="5029" y="2838"/>
                  </a:moveTo>
                  <a:lnTo>
                    <a:pt x="5029" y="4047"/>
                  </a:lnTo>
                  <a:cubicBezTo>
                    <a:pt x="4828" y="4162"/>
                    <a:pt x="4642" y="4302"/>
                    <a:pt x="4474" y="4472"/>
                  </a:cubicBezTo>
                  <a:cubicBezTo>
                    <a:pt x="4304" y="4640"/>
                    <a:pt x="4162" y="4828"/>
                    <a:pt x="4047" y="5025"/>
                  </a:cubicBezTo>
                  <a:lnTo>
                    <a:pt x="2840" y="5025"/>
                  </a:lnTo>
                  <a:cubicBezTo>
                    <a:pt x="2854" y="4248"/>
                    <a:pt x="2956" y="3505"/>
                    <a:pt x="3135" y="2838"/>
                  </a:cubicBezTo>
                  <a:close/>
                  <a:moveTo>
                    <a:pt x="2800" y="2838"/>
                  </a:moveTo>
                  <a:cubicBezTo>
                    <a:pt x="2627" y="3511"/>
                    <a:pt x="2528" y="4255"/>
                    <a:pt x="2516" y="5029"/>
                  </a:cubicBezTo>
                  <a:lnTo>
                    <a:pt x="328" y="5029"/>
                  </a:lnTo>
                  <a:cubicBezTo>
                    <a:pt x="354" y="4238"/>
                    <a:pt x="571" y="3490"/>
                    <a:pt x="932" y="2838"/>
                  </a:cubicBezTo>
                  <a:close/>
                  <a:moveTo>
                    <a:pt x="9450" y="2838"/>
                  </a:moveTo>
                  <a:cubicBezTo>
                    <a:pt x="9811" y="3490"/>
                    <a:pt x="10028" y="4238"/>
                    <a:pt x="10054" y="5029"/>
                  </a:cubicBezTo>
                  <a:lnTo>
                    <a:pt x="8685" y="5029"/>
                  </a:lnTo>
                  <a:cubicBezTo>
                    <a:pt x="8571" y="4829"/>
                    <a:pt x="8430" y="4642"/>
                    <a:pt x="8260" y="4474"/>
                  </a:cubicBezTo>
                  <a:cubicBezTo>
                    <a:pt x="8121" y="4335"/>
                    <a:pt x="7972" y="4215"/>
                    <a:pt x="7811" y="4111"/>
                  </a:cubicBezTo>
                  <a:cubicBezTo>
                    <a:pt x="7764" y="3667"/>
                    <a:pt x="7686" y="3241"/>
                    <a:pt x="7582" y="2838"/>
                  </a:cubicBezTo>
                  <a:close/>
                  <a:moveTo>
                    <a:pt x="2516" y="5353"/>
                  </a:moveTo>
                  <a:cubicBezTo>
                    <a:pt x="2528" y="6125"/>
                    <a:pt x="2627" y="6871"/>
                    <a:pt x="2800" y="7544"/>
                  </a:cubicBezTo>
                  <a:lnTo>
                    <a:pt x="932" y="7544"/>
                  </a:lnTo>
                  <a:cubicBezTo>
                    <a:pt x="571" y="6888"/>
                    <a:pt x="354" y="6146"/>
                    <a:pt x="328" y="5353"/>
                  </a:cubicBezTo>
                  <a:close/>
                  <a:moveTo>
                    <a:pt x="3888" y="5353"/>
                  </a:moveTo>
                  <a:cubicBezTo>
                    <a:pt x="3601" y="6056"/>
                    <a:pt x="3627" y="6857"/>
                    <a:pt x="3960" y="7544"/>
                  </a:cubicBezTo>
                  <a:lnTo>
                    <a:pt x="3135" y="7544"/>
                  </a:lnTo>
                  <a:cubicBezTo>
                    <a:pt x="2956" y="6878"/>
                    <a:pt x="2854" y="6132"/>
                    <a:pt x="2840" y="5353"/>
                  </a:cubicBezTo>
                  <a:close/>
                  <a:moveTo>
                    <a:pt x="10055" y="5353"/>
                  </a:moveTo>
                  <a:cubicBezTo>
                    <a:pt x="10029" y="6130"/>
                    <a:pt x="9825" y="6873"/>
                    <a:pt x="9454" y="7544"/>
                  </a:cubicBezTo>
                  <a:lnTo>
                    <a:pt x="8772" y="7544"/>
                  </a:lnTo>
                  <a:cubicBezTo>
                    <a:pt x="9107" y="6859"/>
                    <a:pt x="9133" y="6056"/>
                    <a:pt x="8846" y="5353"/>
                  </a:cubicBezTo>
                  <a:close/>
                  <a:moveTo>
                    <a:pt x="9254" y="7872"/>
                  </a:moveTo>
                  <a:cubicBezTo>
                    <a:pt x="9228" y="7910"/>
                    <a:pt x="9203" y="7946"/>
                    <a:pt x="9178" y="7985"/>
                  </a:cubicBezTo>
                  <a:cubicBezTo>
                    <a:pt x="9172" y="7984"/>
                    <a:pt x="9166" y="7984"/>
                    <a:pt x="9160" y="7984"/>
                  </a:cubicBezTo>
                  <a:cubicBezTo>
                    <a:pt x="9118" y="7984"/>
                    <a:pt x="9078" y="8000"/>
                    <a:pt x="9046" y="8031"/>
                  </a:cubicBezTo>
                  <a:lnTo>
                    <a:pt x="8907" y="8170"/>
                  </a:lnTo>
                  <a:lnTo>
                    <a:pt x="8607" y="7872"/>
                  </a:lnTo>
                  <a:close/>
                  <a:moveTo>
                    <a:pt x="8394" y="8116"/>
                  </a:moveTo>
                  <a:lnTo>
                    <a:pt x="8677" y="8401"/>
                  </a:lnTo>
                  <a:lnTo>
                    <a:pt x="8399" y="8678"/>
                  </a:lnTo>
                  <a:lnTo>
                    <a:pt x="8116" y="8394"/>
                  </a:lnTo>
                  <a:cubicBezTo>
                    <a:pt x="8165" y="8351"/>
                    <a:pt x="8213" y="8307"/>
                    <a:pt x="8258" y="8259"/>
                  </a:cubicBezTo>
                  <a:cubicBezTo>
                    <a:pt x="8307" y="8212"/>
                    <a:pt x="8350" y="8163"/>
                    <a:pt x="8394" y="8116"/>
                  </a:cubicBezTo>
                  <a:close/>
                  <a:moveTo>
                    <a:pt x="6366" y="4016"/>
                  </a:moveTo>
                  <a:cubicBezTo>
                    <a:pt x="6968" y="4016"/>
                    <a:pt x="7572" y="4245"/>
                    <a:pt x="8030" y="4703"/>
                  </a:cubicBezTo>
                  <a:cubicBezTo>
                    <a:pt x="8945" y="5620"/>
                    <a:pt x="8945" y="7112"/>
                    <a:pt x="8030" y="8030"/>
                  </a:cubicBezTo>
                  <a:cubicBezTo>
                    <a:pt x="7571" y="8488"/>
                    <a:pt x="6968" y="8718"/>
                    <a:pt x="6366" y="8718"/>
                  </a:cubicBezTo>
                  <a:cubicBezTo>
                    <a:pt x="5764" y="8718"/>
                    <a:pt x="5162" y="8488"/>
                    <a:pt x="4703" y="8030"/>
                  </a:cubicBezTo>
                  <a:cubicBezTo>
                    <a:pt x="3785" y="7112"/>
                    <a:pt x="3785" y="5620"/>
                    <a:pt x="4703" y="4703"/>
                  </a:cubicBezTo>
                  <a:cubicBezTo>
                    <a:pt x="5161" y="4247"/>
                    <a:pt x="5763" y="4016"/>
                    <a:pt x="6366" y="4016"/>
                  </a:cubicBezTo>
                  <a:close/>
                  <a:moveTo>
                    <a:pt x="9160" y="8371"/>
                  </a:moveTo>
                  <a:lnTo>
                    <a:pt x="9438" y="8649"/>
                  </a:lnTo>
                  <a:lnTo>
                    <a:pt x="8650" y="9436"/>
                  </a:lnTo>
                  <a:lnTo>
                    <a:pt x="8373" y="9159"/>
                  </a:lnTo>
                  <a:lnTo>
                    <a:pt x="9160" y="8371"/>
                  </a:lnTo>
                  <a:close/>
                  <a:moveTo>
                    <a:pt x="2892" y="7868"/>
                  </a:moveTo>
                  <a:cubicBezTo>
                    <a:pt x="2996" y="8210"/>
                    <a:pt x="3123" y="8531"/>
                    <a:pt x="3267" y="8821"/>
                  </a:cubicBezTo>
                  <a:cubicBezTo>
                    <a:pt x="3504" y="9296"/>
                    <a:pt x="3782" y="9669"/>
                    <a:pt x="4085" y="9931"/>
                  </a:cubicBezTo>
                  <a:cubicBezTo>
                    <a:pt x="2855" y="9643"/>
                    <a:pt x="1806" y="8890"/>
                    <a:pt x="1130" y="7868"/>
                  </a:cubicBezTo>
                  <a:close/>
                  <a:moveTo>
                    <a:pt x="7853" y="8588"/>
                  </a:moveTo>
                  <a:lnTo>
                    <a:pt x="8167" y="8904"/>
                  </a:lnTo>
                  <a:lnTo>
                    <a:pt x="8030" y="9044"/>
                  </a:lnTo>
                  <a:cubicBezTo>
                    <a:pt x="7991" y="9081"/>
                    <a:pt x="7977" y="9129"/>
                    <a:pt x="7981" y="9176"/>
                  </a:cubicBezTo>
                  <a:cubicBezTo>
                    <a:pt x="7468" y="9539"/>
                    <a:pt x="6895" y="9792"/>
                    <a:pt x="6292" y="9931"/>
                  </a:cubicBezTo>
                  <a:cubicBezTo>
                    <a:pt x="6567" y="9693"/>
                    <a:pt x="6821" y="9365"/>
                    <a:pt x="7043" y="8952"/>
                  </a:cubicBezTo>
                  <a:cubicBezTo>
                    <a:pt x="7327" y="8880"/>
                    <a:pt x="7601" y="8758"/>
                    <a:pt x="7853" y="8588"/>
                  </a:cubicBezTo>
                  <a:close/>
                  <a:moveTo>
                    <a:pt x="4149" y="7868"/>
                  </a:moveTo>
                  <a:cubicBezTo>
                    <a:pt x="4243" y="8007"/>
                    <a:pt x="4351" y="8137"/>
                    <a:pt x="4474" y="8259"/>
                  </a:cubicBezTo>
                  <a:cubicBezTo>
                    <a:pt x="4642" y="8429"/>
                    <a:pt x="4828" y="8571"/>
                    <a:pt x="5029" y="8684"/>
                  </a:cubicBezTo>
                  <a:lnTo>
                    <a:pt x="5029" y="10045"/>
                  </a:lnTo>
                  <a:cubicBezTo>
                    <a:pt x="4481" y="9965"/>
                    <a:pt x="3964" y="9487"/>
                    <a:pt x="3558" y="8675"/>
                  </a:cubicBezTo>
                  <a:cubicBezTo>
                    <a:pt x="3435" y="8429"/>
                    <a:pt x="3326" y="8158"/>
                    <a:pt x="3234" y="7868"/>
                  </a:cubicBezTo>
                  <a:close/>
                  <a:moveTo>
                    <a:pt x="5353" y="8845"/>
                  </a:moveTo>
                  <a:cubicBezTo>
                    <a:pt x="5676" y="8977"/>
                    <a:pt x="6021" y="9041"/>
                    <a:pt x="6366" y="9041"/>
                  </a:cubicBezTo>
                  <a:cubicBezTo>
                    <a:pt x="6453" y="9041"/>
                    <a:pt x="6540" y="9037"/>
                    <a:pt x="6625" y="9029"/>
                  </a:cubicBezTo>
                  <a:lnTo>
                    <a:pt x="6625" y="9029"/>
                  </a:lnTo>
                  <a:cubicBezTo>
                    <a:pt x="6255" y="9625"/>
                    <a:pt x="5815" y="9979"/>
                    <a:pt x="5353" y="10045"/>
                  </a:cubicBezTo>
                  <a:lnTo>
                    <a:pt x="5353" y="8845"/>
                  </a:lnTo>
                  <a:close/>
                  <a:moveTo>
                    <a:pt x="9669" y="8880"/>
                  </a:moveTo>
                  <a:lnTo>
                    <a:pt x="10709" y="9920"/>
                  </a:lnTo>
                  <a:lnTo>
                    <a:pt x="9922" y="10708"/>
                  </a:lnTo>
                  <a:lnTo>
                    <a:pt x="8881" y="9667"/>
                  </a:lnTo>
                  <a:lnTo>
                    <a:pt x="9669" y="8880"/>
                  </a:lnTo>
                  <a:close/>
                  <a:moveTo>
                    <a:pt x="5190" y="1"/>
                  </a:moveTo>
                  <a:cubicBezTo>
                    <a:pt x="3803" y="1"/>
                    <a:pt x="2500" y="540"/>
                    <a:pt x="1520" y="1520"/>
                  </a:cubicBezTo>
                  <a:cubicBezTo>
                    <a:pt x="540" y="2500"/>
                    <a:pt x="0" y="3806"/>
                    <a:pt x="0" y="5192"/>
                  </a:cubicBezTo>
                  <a:cubicBezTo>
                    <a:pt x="0" y="6576"/>
                    <a:pt x="540" y="7882"/>
                    <a:pt x="1520" y="8862"/>
                  </a:cubicBezTo>
                  <a:cubicBezTo>
                    <a:pt x="2500" y="9842"/>
                    <a:pt x="3803" y="10382"/>
                    <a:pt x="5190" y="10382"/>
                  </a:cubicBezTo>
                  <a:cubicBezTo>
                    <a:pt x="6274" y="10382"/>
                    <a:pt x="7306" y="10054"/>
                    <a:pt x="8186" y="9433"/>
                  </a:cubicBezTo>
                  <a:lnTo>
                    <a:pt x="9807" y="11055"/>
                  </a:lnTo>
                  <a:cubicBezTo>
                    <a:pt x="9837" y="11084"/>
                    <a:pt x="9879" y="11101"/>
                    <a:pt x="9922" y="11101"/>
                  </a:cubicBezTo>
                  <a:cubicBezTo>
                    <a:pt x="9965" y="11101"/>
                    <a:pt x="10005" y="11084"/>
                    <a:pt x="10036" y="11055"/>
                  </a:cubicBezTo>
                  <a:lnTo>
                    <a:pt x="11053" y="10036"/>
                  </a:lnTo>
                  <a:cubicBezTo>
                    <a:pt x="11084" y="10007"/>
                    <a:pt x="11101" y="9965"/>
                    <a:pt x="11101" y="9922"/>
                  </a:cubicBezTo>
                  <a:cubicBezTo>
                    <a:pt x="11101" y="9879"/>
                    <a:pt x="11084" y="9837"/>
                    <a:pt x="11053" y="9808"/>
                  </a:cubicBezTo>
                  <a:lnTo>
                    <a:pt x="9431" y="8186"/>
                  </a:lnTo>
                  <a:cubicBezTo>
                    <a:pt x="10054" y="7308"/>
                    <a:pt x="10382" y="6276"/>
                    <a:pt x="10382" y="5192"/>
                  </a:cubicBezTo>
                  <a:cubicBezTo>
                    <a:pt x="10382" y="3804"/>
                    <a:pt x="9842" y="2500"/>
                    <a:pt x="8860" y="1520"/>
                  </a:cubicBezTo>
                  <a:cubicBezTo>
                    <a:pt x="7880" y="540"/>
                    <a:pt x="6578" y="1"/>
                    <a:pt x="5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92842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grpSp>
        <p:nvGrpSpPr>
          <p:cNvPr id="893" name="Google Shape;893;p69"/>
          <p:cNvGrpSpPr/>
          <p:nvPr/>
        </p:nvGrpSpPr>
        <p:grpSpPr>
          <a:xfrm>
            <a:off x="2236669" y="1333698"/>
            <a:ext cx="4756234" cy="3039081"/>
            <a:chOff x="941611" y="801528"/>
            <a:chExt cx="3392047" cy="2167409"/>
          </a:xfrm>
        </p:grpSpPr>
        <p:sp>
          <p:nvSpPr>
            <p:cNvPr id="894" name="Google Shape;894;p69"/>
            <p:cNvSpPr/>
            <p:nvPr/>
          </p:nvSpPr>
          <p:spPr>
            <a:xfrm>
              <a:off x="1161855" y="801528"/>
              <a:ext cx="2944515" cy="1968295"/>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solidFill>
              <a:srgbClr val="FFFFFF"/>
            </a:solidFill>
            <a:ln w="9525" cap="flat" cmpd="sng">
              <a:solidFill>
                <a:srgbClr val="000000"/>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9"/>
            <p:cNvSpPr/>
            <p:nvPr/>
          </p:nvSpPr>
          <p:spPr>
            <a:xfrm>
              <a:off x="941611" y="2850833"/>
              <a:ext cx="3392047" cy="118104"/>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solidFill>
              <a:srgbClr val="FFFFFF"/>
            </a:solidFill>
            <a:ln w="9525" cap="flat" cmpd="sng">
              <a:solidFill>
                <a:srgbClr val="000000"/>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96" name="Google Shape;896;p69"/>
          <p:cNvPicPr preferRelativeResize="0"/>
          <p:nvPr/>
        </p:nvPicPr>
        <p:blipFill>
          <a:blip r:embed="rId3"/>
          <a:srcRect t="93" b="93"/>
          <a:stretch/>
        </p:blipFill>
        <p:spPr>
          <a:xfrm>
            <a:off x="2652893" y="1429815"/>
            <a:ext cx="3927106" cy="2203824"/>
          </a:xfrm>
          <a:prstGeom prst="roundRect">
            <a:avLst>
              <a:gd name="adj" fmla="val 6013"/>
            </a:avLst>
          </a:prstGeom>
          <a:noFill/>
          <a:ln w="9525" cap="flat" cmpd="sng">
            <a:solidFill>
              <a:srgbClr val="000000"/>
            </a:solidFill>
            <a:prstDash val="solid"/>
            <a:round/>
            <a:headEnd type="none" w="sm" len="sm"/>
            <a:tailEnd type="none" w="sm" len="sm"/>
          </a:ln>
        </p:spPr>
      </p:pic>
      <p:sp>
        <p:nvSpPr>
          <p:cNvPr id="27" name="Google Shape;891;p69">
            <a:extLst>
              <a:ext uri="{FF2B5EF4-FFF2-40B4-BE49-F238E27FC236}">
                <a16:creationId xmlns:a16="http://schemas.microsoft.com/office/drawing/2014/main" id="{5738FAA9-8EEE-E4CE-06F2-B74A75F32F8B}"/>
              </a:ext>
            </a:extLst>
          </p:cNvPr>
          <p:cNvSpPr txBox="1">
            <a:spLocks noGrp="1"/>
          </p:cNvSpPr>
          <p:nvPr>
            <p:ph type="title"/>
          </p:nvPr>
        </p:nvSpPr>
        <p:spPr>
          <a:xfrm>
            <a:off x="2552087" y="430007"/>
            <a:ext cx="4128717"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b="0" dirty="0">
                <a:latin typeface="Poppins" panose="00000500000000000000" pitchFamily="2" charset="0"/>
                <a:cs typeface="Poppins" panose="00000500000000000000" pitchFamily="2" charset="0"/>
              </a:rPr>
              <a:t>video</a:t>
            </a:r>
            <a:endParaRPr sz="2400" b="0" u="sng" dirty="0">
              <a:latin typeface="Poppins" panose="00000500000000000000" pitchFamily="2" charset="0"/>
              <a:cs typeface="Poppins" panose="00000500000000000000" pitchFamily="2" charset="0"/>
            </a:endParaRPr>
          </a:p>
        </p:txBody>
      </p:sp>
      <p:grpSp>
        <p:nvGrpSpPr>
          <p:cNvPr id="10" name="Google Shape;1063;p73">
            <a:extLst>
              <a:ext uri="{FF2B5EF4-FFF2-40B4-BE49-F238E27FC236}">
                <a16:creationId xmlns:a16="http://schemas.microsoft.com/office/drawing/2014/main" id="{DF19DB2D-F436-2869-55B7-BB5E3BAAF696}"/>
              </a:ext>
            </a:extLst>
          </p:cNvPr>
          <p:cNvGrpSpPr/>
          <p:nvPr/>
        </p:nvGrpSpPr>
        <p:grpSpPr>
          <a:xfrm>
            <a:off x="3786255" y="616122"/>
            <a:ext cx="330280" cy="223357"/>
            <a:chOff x="3630614" y="4069105"/>
            <a:chExt cx="330280" cy="223357"/>
          </a:xfrm>
        </p:grpSpPr>
        <p:sp>
          <p:nvSpPr>
            <p:cNvPr id="11" name="Google Shape;1064;p73">
              <a:extLst>
                <a:ext uri="{FF2B5EF4-FFF2-40B4-BE49-F238E27FC236}">
                  <a16:creationId xmlns:a16="http://schemas.microsoft.com/office/drawing/2014/main" id="{2BF6B1C3-919B-0B2A-8567-CD5531BEA8E4}"/>
                </a:ext>
              </a:extLst>
            </p:cNvPr>
            <p:cNvSpPr/>
            <p:nvPr/>
          </p:nvSpPr>
          <p:spPr>
            <a:xfrm>
              <a:off x="3769808" y="4122447"/>
              <a:ext cx="41783" cy="41723"/>
            </a:xfrm>
            <a:custGeom>
              <a:avLst/>
              <a:gdLst/>
              <a:ahLst/>
              <a:cxnLst/>
              <a:rect l="l" t="t" r="r" b="b"/>
              <a:pathLst>
                <a:path w="1406" h="1404" extrusionOk="0">
                  <a:moveTo>
                    <a:pt x="703" y="326"/>
                  </a:moveTo>
                  <a:cubicBezTo>
                    <a:pt x="911" y="326"/>
                    <a:pt x="1079" y="495"/>
                    <a:pt x="1079" y="701"/>
                  </a:cubicBezTo>
                  <a:cubicBezTo>
                    <a:pt x="1077" y="909"/>
                    <a:pt x="907" y="1079"/>
                    <a:pt x="703" y="1079"/>
                  </a:cubicBezTo>
                  <a:cubicBezTo>
                    <a:pt x="494" y="1079"/>
                    <a:pt x="324" y="909"/>
                    <a:pt x="324" y="701"/>
                  </a:cubicBezTo>
                  <a:cubicBezTo>
                    <a:pt x="324" y="493"/>
                    <a:pt x="494" y="326"/>
                    <a:pt x="703" y="326"/>
                  </a:cubicBezTo>
                  <a:close/>
                  <a:moveTo>
                    <a:pt x="703" y="0"/>
                  </a:moveTo>
                  <a:cubicBezTo>
                    <a:pt x="316" y="0"/>
                    <a:pt x="0" y="316"/>
                    <a:pt x="0" y="701"/>
                  </a:cubicBezTo>
                  <a:cubicBezTo>
                    <a:pt x="0" y="1088"/>
                    <a:pt x="314" y="1403"/>
                    <a:pt x="703" y="1403"/>
                  </a:cubicBezTo>
                  <a:cubicBezTo>
                    <a:pt x="1089" y="1403"/>
                    <a:pt x="1405" y="1090"/>
                    <a:pt x="1405" y="701"/>
                  </a:cubicBezTo>
                  <a:cubicBezTo>
                    <a:pt x="1402" y="316"/>
                    <a:pt x="1088" y="0"/>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5;p73">
              <a:extLst>
                <a:ext uri="{FF2B5EF4-FFF2-40B4-BE49-F238E27FC236}">
                  <a16:creationId xmlns:a16="http://schemas.microsoft.com/office/drawing/2014/main" id="{CCCB1FFC-7F9E-A613-0247-98417166732E}"/>
                </a:ext>
              </a:extLst>
            </p:cNvPr>
            <p:cNvSpPr/>
            <p:nvPr/>
          </p:nvSpPr>
          <p:spPr>
            <a:xfrm>
              <a:off x="3630614" y="4069105"/>
              <a:ext cx="330280" cy="223357"/>
            </a:xfrm>
            <a:custGeom>
              <a:avLst/>
              <a:gdLst/>
              <a:ahLst/>
              <a:cxnLst/>
              <a:rect l="l" t="t" r="r" b="b"/>
              <a:pathLst>
                <a:path w="11114" h="7516" extrusionOk="0">
                  <a:moveTo>
                    <a:pt x="10793" y="323"/>
                  </a:moveTo>
                  <a:lnTo>
                    <a:pt x="10793" y="1096"/>
                  </a:lnTo>
                  <a:cubicBezTo>
                    <a:pt x="10486" y="1169"/>
                    <a:pt x="10254" y="1447"/>
                    <a:pt x="10254" y="1778"/>
                  </a:cubicBezTo>
                  <a:cubicBezTo>
                    <a:pt x="10254" y="2111"/>
                    <a:pt x="10483" y="2388"/>
                    <a:pt x="10793" y="2461"/>
                  </a:cubicBezTo>
                  <a:lnTo>
                    <a:pt x="10793" y="3074"/>
                  </a:lnTo>
                  <a:cubicBezTo>
                    <a:pt x="10486" y="3146"/>
                    <a:pt x="10254" y="3424"/>
                    <a:pt x="10254" y="3755"/>
                  </a:cubicBezTo>
                  <a:cubicBezTo>
                    <a:pt x="10252" y="4085"/>
                    <a:pt x="10481" y="4362"/>
                    <a:pt x="10790" y="4437"/>
                  </a:cubicBezTo>
                  <a:lnTo>
                    <a:pt x="10790" y="5047"/>
                  </a:lnTo>
                  <a:cubicBezTo>
                    <a:pt x="10481" y="5122"/>
                    <a:pt x="10248" y="5400"/>
                    <a:pt x="10248" y="5731"/>
                  </a:cubicBezTo>
                  <a:cubicBezTo>
                    <a:pt x="10248" y="6062"/>
                    <a:pt x="10479" y="6340"/>
                    <a:pt x="10790" y="6414"/>
                  </a:cubicBezTo>
                  <a:lnTo>
                    <a:pt x="10790" y="7186"/>
                  </a:lnTo>
                  <a:lnTo>
                    <a:pt x="9995" y="7186"/>
                  </a:lnTo>
                  <a:cubicBezTo>
                    <a:pt x="9922" y="6877"/>
                    <a:pt x="9645" y="6647"/>
                    <a:pt x="9312" y="6647"/>
                  </a:cubicBezTo>
                  <a:cubicBezTo>
                    <a:pt x="8980" y="6647"/>
                    <a:pt x="8703" y="6876"/>
                    <a:pt x="8630" y="7186"/>
                  </a:cubicBezTo>
                  <a:lnTo>
                    <a:pt x="7480" y="7186"/>
                  </a:lnTo>
                  <a:cubicBezTo>
                    <a:pt x="7407" y="6877"/>
                    <a:pt x="7130" y="6647"/>
                    <a:pt x="6797" y="6647"/>
                  </a:cubicBezTo>
                  <a:cubicBezTo>
                    <a:pt x="6465" y="6647"/>
                    <a:pt x="6188" y="6876"/>
                    <a:pt x="6115" y="7186"/>
                  </a:cubicBezTo>
                  <a:lnTo>
                    <a:pt x="4988" y="7186"/>
                  </a:lnTo>
                  <a:cubicBezTo>
                    <a:pt x="4913" y="6877"/>
                    <a:pt x="4636" y="6647"/>
                    <a:pt x="4304" y="6647"/>
                  </a:cubicBezTo>
                  <a:cubicBezTo>
                    <a:pt x="3973" y="6647"/>
                    <a:pt x="3694" y="6876"/>
                    <a:pt x="3621" y="7186"/>
                  </a:cubicBezTo>
                  <a:lnTo>
                    <a:pt x="2471" y="7186"/>
                  </a:lnTo>
                  <a:cubicBezTo>
                    <a:pt x="2398" y="6877"/>
                    <a:pt x="2120" y="6647"/>
                    <a:pt x="1789" y="6647"/>
                  </a:cubicBezTo>
                  <a:cubicBezTo>
                    <a:pt x="1456" y="6647"/>
                    <a:pt x="1179" y="6876"/>
                    <a:pt x="1106" y="7186"/>
                  </a:cubicBezTo>
                  <a:lnTo>
                    <a:pt x="339" y="7186"/>
                  </a:lnTo>
                  <a:lnTo>
                    <a:pt x="339" y="6414"/>
                  </a:lnTo>
                  <a:cubicBezTo>
                    <a:pt x="646" y="6340"/>
                    <a:pt x="879" y="6062"/>
                    <a:pt x="879" y="5731"/>
                  </a:cubicBezTo>
                  <a:cubicBezTo>
                    <a:pt x="879" y="5400"/>
                    <a:pt x="648" y="5122"/>
                    <a:pt x="339" y="5047"/>
                  </a:cubicBezTo>
                  <a:lnTo>
                    <a:pt x="339" y="4437"/>
                  </a:lnTo>
                  <a:cubicBezTo>
                    <a:pt x="646" y="4362"/>
                    <a:pt x="879" y="4085"/>
                    <a:pt x="879" y="3754"/>
                  </a:cubicBezTo>
                  <a:cubicBezTo>
                    <a:pt x="879" y="3422"/>
                    <a:pt x="648" y="3145"/>
                    <a:pt x="339" y="3070"/>
                  </a:cubicBezTo>
                  <a:lnTo>
                    <a:pt x="339" y="2461"/>
                  </a:lnTo>
                  <a:cubicBezTo>
                    <a:pt x="646" y="2388"/>
                    <a:pt x="879" y="2111"/>
                    <a:pt x="879" y="1778"/>
                  </a:cubicBezTo>
                  <a:cubicBezTo>
                    <a:pt x="879" y="1447"/>
                    <a:pt x="648" y="1169"/>
                    <a:pt x="339" y="1096"/>
                  </a:cubicBezTo>
                  <a:lnTo>
                    <a:pt x="339" y="323"/>
                  </a:lnTo>
                  <a:lnTo>
                    <a:pt x="1111" y="323"/>
                  </a:lnTo>
                  <a:cubicBezTo>
                    <a:pt x="1184" y="631"/>
                    <a:pt x="1461" y="864"/>
                    <a:pt x="1793" y="864"/>
                  </a:cubicBezTo>
                  <a:cubicBezTo>
                    <a:pt x="2126" y="864"/>
                    <a:pt x="2403" y="633"/>
                    <a:pt x="2476" y="323"/>
                  </a:cubicBezTo>
                  <a:lnTo>
                    <a:pt x="3626" y="323"/>
                  </a:lnTo>
                  <a:cubicBezTo>
                    <a:pt x="3699" y="631"/>
                    <a:pt x="3976" y="864"/>
                    <a:pt x="4308" y="864"/>
                  </a:cubicBezTo>
                  <a:cubicBezTo>
                    <a:pt x="4641" y="864"/>
                    <a:pt x="4918" y="633"/>
                    <a:pt x="4991" y="323"/>
                  </a:cubicBezTo>
                  <a:lnTo>
                    <a:pt x="6119" y="323"/>
                  </a:lnTo>
                  <a:cubicBezTo>
                    <a:pt x="6193" y="631"/>
                    <a:pt x="6471" y="864"/>
                    <a:pt x="6802" y="864"/>
                  </a:cubicBezTo>
                  <a:cubicBezTo>
                    <a:pt x="7133" y="864"/>
                    <a:pt x="7411" y="633"/>
                    <a:pt x="7485" y="323"/>
                  </a:cubicBezTo>
                  <a:lnTo>
                    <a:pt x="8634" y="323"/>
                  </a:lnTo>
                  <a:cubicBezTo>
                    <a:pt x="8708" y="631"/>
                    <a:pt x="8986" y="864"/>
                    <a:pt x="9317" y="864"/>
                  </a:cubicBezTo>
                  <a:cubicBezTo>
                    <a:pt x="9648" y="864"/>
                    <a:pt x="9926" y="633"/>
                    <a:pt x="10000" y="323"/>
                  </a:cubicBezTo>
                  <a:close/>
                  <a:moveTo>
                    <a:pt x="162" y="0"/>
                  </a:moveTo>
                  <a:cubicBezTo>
                    <a:pt x="74" y="0"/>
                    <a:pt x="1" y="75"/>
                    <a:pt x="1" y="163"/>
                  </a:cubicBezTo>
                  <a:lnTo>
                    <a:pt x="1" y="1240"/>
                  </a:lnTo>
                  <a:cubicBezTo>
                    <a:pt x="1" y="1330"/>
                    <a:pt x="74" y="1403"/>
                    <a:pt x="162" y="1403"/>
                  </a:cubicBezTo>
                  <a:cubicBezTo>
                    <a:pt x="370" y="1403"/>
                    <a:pt x="540" y="1573"/>
                    <a:pt x="540" y="1780"/>
                  </a:cubicBezTo>
                  <a:cubicBezTo>
                    <a:pt x="540" y="1988"/>
                    <a:pt x="370" y="2158"/>
                    <a:pt x="162" y="2158"/>
                  </a:cubicBezTo>
                  <a:cubicBezTo>
                    <a:pt x="74" y="2158"/>
                    <a:pt x="1" y="2231"/>
                    <a:pt x="1" y="2321"/>
                  </a:cubicBezTo>
                  <a:lnTo>
                    <a:pt x="1" y="3218"/>
                  </a:lnTo>
                  <a:cubicBezTo>
                    <a:pt x="1" y="3306"/>
                    <a:pt x="74" y="3381"/>
                    <a:pt x="162" y="3381"/>
                  </a:cubicBezTo>
                  <a:cubicBezTo>
                    <a:pt x="370" y="3381"/>
                    <a:pt x="540" y="3549"/>
                    <a:pt x="540" y="3757"/>
                  </a:cubicBezTo>
                  <a:cubicBezTo>
                    <a:pt x="540" y="3965"/>
                    <a:pt x="370" y="4135"/>
                    <a:pt x="162" y="4135"/>
                  </a:cubicBezTo>
                  <a:cubicBezTo>
                    <a:pt x="74" y="4135"/>
                    <a:pt x="1" y="4208"/>
                    <a:pt x="1" y="4298"/>
                  </a:cubicBezTo>
                  <a:lnTo>
                    <a:pt x="1" y="5195"/>
                  </a:lnTo>
                  <a:cubicBezTo>
                    <a:pt x="1" y="5283"/>
                    <a:pt x="74" y="5358"/>
                    <a:pt x="162" y="5358"/>
                  </a:cubicBezTo>
                  <a:cubicBezTo>
                    <a:pt x="370" y="5358"/>
                    <a:pt x="540" y="5526"/>
                    <a:pt x="540" y="5734"/>
                  </a:cubicBezTo>
                  <a:cubicBezTo>
                    <a:pt x="540" y="5942"/>
                    <a:pt x="370" y="6112"/>
                    <a:pt x="162" y="6112"/>
                  </a:cubicBezTo>
                  <a:cubicBezTo>
                    <a:pt x="74" y="6112"/>
                    <a:pt x="1" y="6185"/>
                    <a:pt x="1" y="6275"/>
                  </a:cubicBezTo>
                  <a:lnTo>
                    <a:pt x="1" y="7353"/>
                  </a:lnTo>
                  <a:cubicBezTo>
                    <a:pt x="1" y="7441"/>
                    <a:pt x="74" y="7516"/>
                    <a:pt x="162" y="7516"/>
                  </a:cubicBezTo>
                  <a:lnTo>
                    <a:pt x="1241" y="7516"/>
                  </a:lnTo>
                  <a:cubicBezTo>
                    <a:pt x="1330" y="7516"/>
                    <a:pt x="1402" y="7441"/>
                    <a:pt x="1402" y="7353"/>
                  </a:cubicBezTo>
                  <a:cubicBezTo>
                    <a:pt x="1402" y="7144"/>
                    <a:pt x="1572" y="6974"/>
                    <a:pt x="1781" y="6974"/>
                  </a:cubicBezTo>
                  <a:cubicBezTo>
                    <a:pt x="1989" y="6974"/>
                    <a:pt x="2157" y="7144"/>
                    <a:pt x="2157" y="7351"/>
                  </a:cubicBezTo>
                  <a:cubicBezTo>
                    <a:pt x="2157" y="7439"/>
                    <a:pt x="2231" y="7512"/>
                    <a:pt x="2320" y="7512"/>
                  </a:cubicBezTo>
                  <a:lnTo>
                    <a:pt x="3758" y="7512"/>
                  </a:lnTo>
                  <a:cubicBezTo>
                    <a:pt x="3846" y="7512"/>
                    <a:pt x="3921" y="7439"/>
                    <a:pt x="3921" y="7351"/>
                  </a:cubicBezTo>
                  <a:cubicBezTo>
                    <a:pt x="3921" y="7143"/>
                    <a:pt x="4089" y="6973"/>
                    <a:pt x="4297" y="6973"/>
                  </a:cubicBezTo>
                  <a:cubicBezTo>
                    <a:pt x="4505" y="6973"/>
                    <a:pt x="4675" y="7143"/>
                    <a:pt x="4675" y="7351"/>
                  </a:cubicBezTo>
                  <a:cubicBezTo>
                    <a:pt x="4675" y="7439"/>
                    <a:pt x="4748" y="7512"/>
                    <a:pt x="4837" y="7512"/>
                  </a:cubicBezTo>
                  <a:lnTo>
                    <a:pt x="6254" y="7512"/>
                  </a:lnTo>
                  <a:cubicBezTo>
                    <a:pt x="6342" y="7512"/>
                    <a:pt x="6415" y="7439"/>
                    <a:pt x="6415" y="7351"/>
                  </a:cubicBezTo>
                  <a:cubicBezTo>
                    <a:pt x="6415" y="7143"/>
                    <a:pt x="6585" y="6973"/>
                    <a:pt x="6793" y="6973"/>
                  </a:cubicBezTo>
                  <a:cubicBezTo>
                    <a:pt x="7001" y="6973"/>
                    <a:pt x="7170" y="7143"/>
                    <a:pt x="7170" y="7351"/>
                  </a:cubicBezTo>
                  <a:cubicBezTo>
                    <a:pt x="7170" y="7439"/>
                    <a:pt x="7244" y="7512"/>
                    <a:pt x="7333" y="7512"/>
                  </a:cubicBezTo>
                  <a:lnTo>
                    <a:pt x="8771" y="7512"/>
                  </a:lnTo>
                  <a:cubicBezTo>
                    <a:pt x="8859" y="7512"/>
                    <a:pt x="8934" y="7439"/>
                    <a:pt x="8934" y="7351"/>
                  </a:cubicBezTo>
                  <a:cubicBezTo>
                    <a:pt x="8934" y="7143"/>
                    <a:pt x="9102" y="6973"/>
                    <a:pt x="9310" y="6973"/>
                  </a:cubicBezTo>
                  <a:cubicBezTo>
                    <a:pt x="9518" y="6973"/>
                    <a:pt x="9688" y="7143"/>
                    <a:pt x="9688" y="7351"/>
                  </a:cubicBezTo>
                  <a:cubicBezTo>
                    <a:pt x="9688" y="7439"/>
                    <a:pt x="9761" y="7512"/>
                    <a:pt x="9849" y="7512"/>
                  </a:cubicBezTo>
                  <a:lnTo>
                    <a:pt x="10949" y="7512"/>
                  </a:lnTo>
                  <a:cubicBezTo>
                    <a:pt x="11038" y="7512"/>
                    <a:pt x="11112" y="7439"/>
                    <a:pt x="11112" y="7351"/>
                  </a:cubicBezTo>
                  <a:lnTo>
                    <a:pt x="11112" y="6272"/>
                  </a:lnTo>
                  <a:cubicBezTo>
                    <a:pt x="11112" y="6184"/>
                    <a:pt x="11038" y="6111"/>
                    <a:pt x="10949" y="6111"/>
                  </a:cubicBezTo>
                  <a:cubicBezTo>
                    <a:pt x="10741" y="6111"/>
                    <a:pt x="10573" y="5941"/>
                    <a:pt x="10573" y="5733"/>
                  </a:cubicBezTo>
                  <a:cubicBezTo>
                    <a:pt x="10573" y="5524"/>
                    <a:pt x="10741" y="5356"/>
                    <a:pt x="10949" y="5356"/>
                  </a:cubicBezTo>
                  <a:cubicBezTo>
                    <a:pt x="11038" y="5356"/>
                    <a:pt x="11112" y="5282"/>
                    <a:pt x="11112" y="5193"/>
                  </a:cubicBezTo>
                  <a:lnTo>
                    <a:pt x="11112" y="4295"/>
                  </a:lnTo>
                  <a:cubicBezTo>
                    <a:pt x="11112" y="4206"/>
                    <a:pt x="11038" y="4133"/>
                    <a:pt x="10949" y="4133"/>
                  </a:cubicBezTo>
                  <a:cubicBezTo>
                    <a:pt x="10741" y="4133"/>
                    <a:pt x="10573" y="3963"/>
                    <a:pt x="10573" y="3755"/>
                  </a:cubicBezTo>
                  <a:cubicBezTo>
                    <a:pt x="10576" y="3547"/>
                    <a:pt x="10746" y="3379"/>
                    <a:pt x="10951" y="3379"/>
                  </a:cubicBezTo>
                  <a:cubicBezTo>
                    <a:pt x="11041" y="3379"/>
                    <a:pt x="11114" y="3304"/>
                    <a:pt x="11114" y="3216"/>
                  </a:cubicBezTo>
                  <a:lnTo>
                    <a:pt x="11114" y="2319"/>
                  </a:lnTo>
                  <a:cubicBezTo>
                    <a:pt x="11114" y="2229"/>
                    <a:pt x="11041" y="2156"/>
                    <a:pt x="10951" y="2156"/>
                  </a:cubicBezTo>
                  <a:cubicBezTo>
                    <a:pt x="10743" y="2156"/>
                    <a:pt x="10574" y="1986"/>
                    <a:pt x="10574" y="1778"/>
                  </a:cubicBezTo>
                  <a:cubicBezTo>
                    <a:pt x="10574" y="1570"/>
                    <a:pt x="10743" y="1403"/>
                    <a:pt x="10949" y="1403"/>
                  </a:cubicBezTo>
                  <a:cubicBezTo>
                    <a:pt x="11038" y="1403"/>
                    <a:pt x="11112" y="1330"/>
                    <a:pt x="11112" y="1240"/>
                  </a:cubicBezTo>
                  <a:lnTo>
                    <a:pt x="11112" y="163"/>
                  </a:lnTo>
                  <a:cubicBezTo>
                    <a:pt x="11112" y="120"/>
                    <a:pt x="11095" y="78"/>
                    <a:pt x="11064" y="49"/>
                  </a:cubicBezTo>
                  <a:cubicBezTo>
                    <a:pt x="11034" y="17"/>
                    <a:pt x="10992" y="0"/>
                    <a:pt x="10949" y="0"/>
                  </a:cubicBezTo>
                  <a:lnTo>
                    <a:pt x="9849" y="0"/>
                  </a:lnTo>
                  <a:cubicBezTo>
                    <a:pt x="9761" y="0"/>
                    <a:pt x="9688" y="75"/>
                    <a:pt x="9688" y="163"/>
                  </a:cubicBezTo>
                  <a:cubicBezTo>
                    <a:pt x="9688" y="371"/>
                    <a:pt x="9518" y="539"/>
                    <a:pt x="9310" y="539"/>
                  </a:cubicBezTo>
                  <a:cubicBezTo>
                    <a:pt x="9102" y="539"/>
                    <a:pt x="8934" y="371"/>
                    <a:pt x="8934" y="163"/>
                  </a:cubicBezTo>
                  <a:cubicBezTo>
                    <a:pt x="8934" y="120"/>
                    <a:pt x="8916" y="78"/>
                    <a:pt x="8885" y="49"/>
                  </a:cubicBezTo>
                  <a:cubicBezTo>
                    <a:pt x="8856" y="17"/>
                    <a:pt x="8814" y="0"/>
                    <a:pt x="8771" y="0"/>
                  </a:cubicBezTo>
                  <a:lnTo>
                    <a:pt x="7333" y="0"/>
                  </a:lnTo>
                  <a:cubicBezTo>
                    <a:pt x="7244" y="0"/>
                    <a:pt x="7170" y="75"/>
                    <a:pt x="7170" y="163"/>
                  </a:cubicBezTo>
                  <a:cubicBezTo>
                    <a:pt x="7170" y="371"/>
                    <a:pt x="7001" y="539"/>
                    <a:pt x="6793" y="539"/>
                  </a:cubicBezTo>
                  <a:cubicBezTo>
                    <a:pt x="6585" y="539"/>
                    <a:pt x="6415" y="371"/>
                    <a:pt x="6415" y="163"/>
                  </a:cubicBezTo>
                  <a:cubicBezTo>
                    <a:pt x="6415" y="120"/>
                    <a:pt x="6398" y="78"/>
                    <a:pt x="6368" y="49"/>
                  </a:cubicBezTo>
                  <a:cubicBezTo>
                    <a:pt x="6337" y="17"/>
                    <a:pt x="6297" y="0"/>
                    <a:pt x="6254" y="0"/>
                  </a:cubicBezTo>
                  <a:lnTo>
                    <a:pt x="4837" y="0"/>
                  </a:lnTo>
                  <a:cubicBezTo>
                    <a:pt x="4748" y="0"/>
                    <a:pt x="4675" y="75"/>
                    <a:pt x="4675" y="163"/>
                  </a:cubicBezTo>
                  <a:cubicBezTo>
                    <a:pt x="4675" y="371"/>
                    <a:pt x="4505" y="539"/>
                    <a:pt x="4297" y="539"/>
                  </a:cubicBezTo>
                  <a:cubicBezTo>
                    <a:pt x="4089" y="539"/>
                    <a:pt x="3921" y="371"/>
                    <a:pt x="3921" y="163"/>
                  </a:cubicBezTo>
                  <a:cubicBezTo>
                    <a:pt x="3921" y="120"/>
                    <a:pt x="3904" y="78"/>
                    <a:pt x="3872" y="49"/>
                  </a:cubicBezTo>
                  <a:cubicBezTo>
                    <a:pt x="3843" y="17"/>
                    <a:pt x="3801" y="0"/>
                    <a:pt x="3758" y="0"/>
                  </a:cubicBezTo>
                  <a:lnTo>
                    <a:pt x="2320" y="0"/>
                  </a:lnTo>
                  <a:cubicBezTo>
                    <a:pt x="2231" y="0"/>
                    <a:pt x="2157" y="75"/>
                    <a:pt x="2157" y="163"/>
                  </a:cubicBezTo>
                  <a:cubicBezTo>
                    <a:pt x="2157" y="371"/>
                    <a:pt x="1989" y="539"/>
                    <a:pt x="1781" y="539"/>
                  </a:cubicBezTo>
                  <a:cubicBezTo>
                    <a:pt x="1572" y="539"/>
                    <a:pt x="1402" y="371"/>
                    <a:pt x="1402" y="163"/>
                  </a:cubicBezTo>
                  <a:cubicBezTo>
                    <a:pt x="1402" y="75"/>
                    <a:pt x="1330" y="0"/>
                    <a:pt x="1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6;p73">
              <a:extLst>
                <a:ext uri="{FF2B5EF4-FFF2-40B4-BE49-F238E27FC236}">
                  <a16:creationId xmlns:a16="http://schemas.microsoft.com/office/drawing/2014/main" id="{343FDB01-FBC8-499B-BE65-6633E79C104E}"/>
                </a:ext>
              </a:extLst>
            </p:cNvPr>
            <p:cNvSpPr/>
            <p:nvPr/>
          </p:nvSpPr>
          <p:spPr>
            <a:xfrm>
              <a:off x="3663154" y="4101140"/>
              <a:ext cx="265853" cy="159107"/>
            </a:xfrm>
            <a:custGeom>
              <a:avLst/>
              <a:gdLst/>
              <a:ahLst/>
              <a:cxnLst/>
              <a:rect l="l" t="t" r="r" b="b"/>
              <a:pathLst>
                <a:path w="8946" h="5354" extrusionOk="0">
                  <a:moveTo>
                    <a:pt x="2673" y="1505"/>
                  </a:moveTo>
                  <a:lnTo>
                    <a:pt x="3738" y="2873"/>
                  </a:lnTo>
                  <a:lnTo>
                    <a:pt x="3100" y="2873"/>
                  </a:lnTo>
                  <a:lnTo>
                    <a:pt x="2788" y="2561"/>
                  </a:lnTo>
                  <a:cubicBezTo>
                    <a:pt x="2758" y="2530"/>
                    <a:pt x="2717" y="2512"/>
                    <a:pt x="2673" y="2512"/>
                  </a:cubicBezTo>
                  <a:cubicBezTo>
                    <a:pt x="2630" y="2512"/>
                    <a:pt x="2588" y="2530"/>
                    <a:pt x="2559" y="2561"/>
                  </a:cubicBezTo>
                  <a:lnTo>
                    <a:pt x="2247" y="2873"/>
                  </a:lnTo>
                  <a:lnTo>
                    <a:pt x="1608" y="2873"/>
                  </a:lnTo>
                  <a:lnTo>
                    <a:pt x="2673" y="1505"/>
                  </a:lnTo>
                  <a:close/>
                  <a:moveTo>
                    <a:pt x="6265" y="1505"/>
                  </a:moveTo>
                  <a:lnTo>
                    <a:pt x="7330" y="2873"/>
                  </a:lnTo>
                  <a:lnTo>
                    <a:pt x="6703" y="2873"/>
                  </a:lnTo>
                  <a:lnTo>
                    <a:pt x="6390" y="2561"/>
                  </a:lnTo>
                  <a:cubicBezTo>
                    <a:pt x="6359" y="2530"/>
                    <a:pt x="6317" y="2512"/>
                    <a:pt x="6274" y="2512"/>
                  </a:cubicBezTo>
                  <a:cubicBezTo>
                    <a:pt x="6231" y="2512"/>
                    <a:pt x="6191" y="2530"/>
                    <a:pt x="6160" y="2561"/>
                  </a:cubicBezTo>
                  <a:lnTo>
                    <a:pt x="5847" y="2873"/>
                  </a:lnTo>
                  <a:lnTo>
                    <a:pt x="5202" y="2873"/>
                  </a:lnTo>
                  <a:lnTo>
                    <a:pt x="6265" y="1505"/>
                  </a:lnTo>
                  <a:close/>
                  <a:moveTo>
                    <a:pt x="6274" y="2904"/>
                  </a:moveTo>
                  <a:lnTo>
                    <a:pt x="6520" y="3151"/>
                  </a:lnTo>
                  <a:cubicBezTo>
                    <a:pt x="6550" y="3180"/>
                    <a:pt x="6592" y="3198"/>
                    <a:pt x="6635" y="3198"/>
                  </a:cubicBezTo>
                  <a:lnTo>
                    <a:pt x="7584" y="3198"/>
                  </a:lnTo>
                  <a:lnTo>
                    <a:pt x="8619" y="4526"/>
                  </a:lnTo>
                  <a:lnTo>
                    <a:pt x="8619" y="5028"/>
                  </a:lnTo>
                  <a:lnTo>
                    <a:pt x="321" y="5028"/>
                  </a:lnTo>
                  <a:lnTo>
                    <a:pt x="321" y="4528"/>
                  </a:lnTo>
                  <a:lnTo>
                    <a:pt x="1355" y="3198"/>
                  </a:lnTo>
                  <a:lnTo>
                    <a:pt x="2314" y="3198"/>
                  </a:lnTo>
                  <a:cubicBezTo>
                    <a:pt x="2358" y="3198"/>
                    <a:pt x="2397" y="3180"/>
                    <a:pt x="2429" y="3151"/>
                  </a:cubicBezTo>
                  <a:lnTo>
                    <a:pt x="2673" y="2906"/>
                  </a:lnTo>
                  <a:lnTo>
                    <a:pt x="2918" y="3151"/>
                  </a:lnTo>
                  <a:cubicBezTo>
                    <a:pt x="2949" y="3180"/>
                    <a:pt x="2991" y="3198"/>
                    <a:pt x="3034" y="3198"/>
                  </a:cubicBezTo>
                  <a:lnTo>
                    <a:pt x="3991" y="3198"/>
                  </a:lnTo>
                  <a:lnTo>
                    <a:pt x="5060" y="4573"/>
                  </a:lnTo>
                  <a:cubicBezTo>
                    <a:pt x="5093" y="4613"/>
                    <a:pt x="5141" y="4636"/>
                    <a:pt x="5188" y="4636"/>
                  </a:cubicBezTo>
                  <a:cubicBezTo>
                    <a:pt x="5223" y="4636"/>
                    <a:pt x="5258" y="4625"/>
                    <a:pt x="5289" y="4601"/>
                  </a:cubicBezTo>
                  <a:cubicBezTo>
                    <a:pt x="5360" y="4547"/>
                    <a:pt x="5372" y="4443"/>
                    <a:pt x="5317" y="4374"/>
                  </a:cubicBezTo>
                  <a:lnTo>
                    <a:pt x="4675" y="3550"/>
                  </a:lnTo>
                  <a:lnTo>
                    <a:pt x="4947" y="3198"/>
                  </a:lnTo>
                  <a:lnTo>
                    <a:pt x="5915" y="3198"/>
                  </a:lnTo>
                  <a:cubicBezTo>
                    <a:pt x="5958" y="3198"/>
                    <a:pt x="6000" y="3180"/>
                    <a:pt x="6030" y="3151"/>
                  </a:cubicBezTo>
                  <a:lnTo>
                    <a:pt x="6274" y="2904"/>
                  </a:lnTo>
                  <a:close/>
                  <a:moveTo>
                    <a:pt x="163" y="1"/>
                  </a:moveTo>
                  <a:cubicBezTo>
                    <a:pt x="73" y="1"/>
                    <a:pt x="0" y="74"/>
                    <a:pt x="0" y="162"/>
                  </a:cubicBezTo>
                  <a:lnTo>
                    <a:pt x="0" y="5191"/>
                  </a:lnTo>
                  <a:cubicBezTo>
                    <a:pt x="0" y="5279"/>
                    <a:pt x="73" y="5354"/>
                    <a:pt x="163" y="5354"/>
                  </a:cubicBezTo>
                  <a:lnTo>
                    <a:pt x="8784" y="5354"/>
                  </a:lnTo>
                  <a:cubicBezTo>
                    <a:pt x="8872" y="5354"/>
                    <a:pt x="8945" y="5279"/>
                    <a:pt x="8945" y="5191"/>
                  </a:cubicBezTo>
                  <a:lnTo>
                    <a:pt x="8945" y="162"/>
                  </a:lnTo>
                  <a:cubicBezTo>
                    <a:pt x="8942" y="72"/>
                    <a:pt x="8871" y="1"/>
                    <a:pt x="8779" y="1"/>
                  </a:cubicBezTo>
                  <a:lnTo>
                    <a:pt x="2266" y="1"/>
                  </a:lnTo>
                  <a:cubicBezTo>
                    <a:pt x="2177" y="1"/>
                    <a:pt x="2103" y="74"/>
                    <a:pt x="2103" y="162"/>
                  </a:cubicBezTo>
                  <a:cubicBezTo>
                    <a:pt x="2103" y="252"/>
                    <a:pt x="2177" y="325"/>
                    <a:pt x="2266" y="325"/>
                  </a:cubicBezTo>
                  <a:lnTo>
                    <a:pt x="8616" y="325"/>
                  </a:lnTo>
                  <a:lnTo>
                    <a:pt x="8616" y="3997"/>
                  </a:lnTo>
                  <a:lnTo>
                    <a:pt x="6394" y="1140"/>
                  </a:lnTo>
                  <a:cubicBezTo>
                    <a:pt x="6364" y="1101"/>
                    <a:pt x="6316" y="1078"/>
                    <a:pt x="6265" y="1078"/>
                  </a:cubicBezTo>
                  <a:cubicBezTo>
                    <a:pt x="6217" y="1078"/>
                    <a:pt x="6168" y="1102"/>
                    <a:pt x="6139" y="1140"/>
                  </a:cubicBezTo>
                  <a:lnTo>
                    <a:pt x="4470" y="3284"/>
                  </a:lnTo>
                  <a:lnTo>
                    <a:pt x="2803" y="1140"/>
                  </a:lnTo>
                  <a:cubicBezTo>
                    <a:pt x="2774" y="1101"/>
                    <a:pt x="2725" y="1078"/>
                    <a:pt x="2675" y="1078"/>
                  </a:cubicBezTo>
                  <a:cubicBezTo>
                    <a:pt x="2626" y="1078"/>
                    <a:pt x="2578" y="1102"/>
                    <a:pt x="2548" y="1140"/>
                  </a:cubicBezTo>
                  <a:lnTo>
                    <a:pt x="325" y="3997"/>
                  </a:lnTo>
                  <a:lnTo>
                    <a:pt x="325" y="325"/>
                  </a:lnTo>
                  <a:lnTo>
                    <a:pt x="1622" y="325"/>
                  </a:lnTo>
                  <a:cubicBezTo>
                    <a:pt x="1711" y="325"/>
                    <a:pt x="1785" y="252"/>
                    <a:pt x="1785" y="162"/>
                  </a:cubicBezTo>
                  <a:cubicBezTo>
                    <a:pt x="1785" y="74"/>
                    <a:pt x="1711" y="1"/>
                    <a:pt x="1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681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grpSp>
        <p:nvGrpSpPr>
          <p:cNvPr id="893" name="Google Shape;893;p69"/>
          <p:cNvGrpSpPr/>
          <p:nvPr/>
        </p:nvGrpSpPr>
        <p:grpSpPr>
          <a:xfrm>
            <a:off x="2236669" y="1333698"/>
            <a:ext cx="4756234" cy="3039081"/>
            <a:chOff x="941611" y="801528"/>
            <a:chExt cx="3392047" cy="2167409"/>
          </a:xfrm>
        </p:grpSpPr>
        <p:sp>
          <p:nvSpPr>
            <p:cNvPr id="894" name="Google Shape;894;p69"/>
            <p:cNvSpPr/>
            <p:nvPr/>
          </p:nvSpPr>
          <p:spPr>
            <a:xfrm>
              <a:off x="1161855" y="801528"/>
              <a:ext cx="2944515" cy="1968295"/>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solidFill>
              <a:srgbClr val="FFFFFF"/>
            </a:solidFill>
            <a:ln w="9525" cap="flat" cmpd="sng">
              <a:solidFill>
                <a:srgbClr val="000000"/>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9"/>
            <p:cNvSpPr/>
            <p:nvPr/>
          </p:nvSpPr>
          <p:spPr>
            <a:xfrm>
              <a:off x="941611" y="2850833"/>
              <a:ext cx="3392047" cy="118104"/>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solidFill>
              <a:srgbClr val="FFFFFF"/>
            </a:solidFill>
            <a:ln w="9525" cap="flat" cmpd="sng">
              <a:solidFill>
                <a:srgbClr val="000000"/>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96" name="Google Shape;896;p69"/>
          <p:cNvPicPr preferRelativeResize="0"/>
          <p:nvPr/>
        </p:nvPicPr>
        <p:blipFill>
          <a:blip r:embed="rId3"/>
          <a:srcRect t="93" b="93"/>
          <a:stretch/>
        </p:blipFill>
        <p:spPr>
          <a:xfrm>
            <a:off x="2652893" y="1429815"/>
            <a:ext cx="3927106" cy="2203824"/>
          </a:xfrm>
          <a:prstGeom prst="roundRect">
            <a:avLst>
              <a:gd name="adj" fmla="val 6013"/>
            </a:avLst>
          </a:prstGeom>
          <a:noFill/>
          <a:ln w="9525" cap="flat" cmpd="sng">
            <a:solidFill>
              <a:srgbClr val="000000"/>
            </a:solidFill>
            <a:prstDash val="solid"/>
            <a:round/>
            <a:headEnd type="none" w="sm" len="sm"/>
            <a:tailEnd type="none" w="sm" len="sm"/>
          </a:ln>
        </p:spPr>
      </p:pic>
      <p:sp>
        <p:nvSpPr>
          <p:cNvPr id="27" name="Google Shape;891;p69">
            <a:extLst>
              <a:ext uri="{FF2B5EF4-FFF2-40B4-BE49-F238E27FC236}">
                <a16:creationId xmlns:a16="http://schemas.microsoft.com/office/drawing/2014/main" id="{5738FAA9-8EEE-E4CE-06F2-B74A75F32F8B}"/>
              </a:ext>
            </a:extLst>
          </p:cNvPr>
          <p:cNvSpPr txBox="1">
            <a:spLocks noGrp="1"/>
          </p:cNvSpPr>
          <p:nvPr>
            <p:ph type="title"/>
          </p:nvPr>
        </p:nvSpPr>
        <p:spPr>
          <a:xfrm>
            <a:off x="2552087" y="430007"/>
            <a:ext cx="4128717"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b="0" dirty="0">
                <a:latin typeface="Poppins" panose="00000500000000000000" pitchFamily="2" charset="0"/>
                <a:cs typeface="Poppins" panose="00000500000000000000" pitchFamily="2" charset="0"/>
              </a:rPr>
              <a:t>hotel</a:t>
            </a:r>
            <a:endParaRPr sz="2400" b="0" u="sng" dirty="0">
              <a:latin typeface="Poppins" panose="00000500000000000000" pitchFamily="2" charset="0"/>
              <a:cs typeface="Poppins" panose="00000500000000000000" pitchFamily="2" charset="0"/>
            </a:endParaRPr>
          </a:p>
        </p:txBody>
      </p:sp>
      <p:grpSp>
        <p:nvGrpSpPr>
          <p:cNvPr id="9" name="Google Shape;1121;p73">
            <a:extLst>
              <a:ext uri="{FF2B5EF4-FFF2-40B4-BE49-F238E27FC236}">
                <a16:creationId xmlns:a16="http://schemas.microsoft.com/office/drawing/2014/main" id="{D8049C7C-CA6D-5BA1-26B8-5450E35D1D06}"/>
              </a:ext>
            </a:extLst>
          </p:cNvPr>
          <p:cNvGrpSpPr/>
          <p:nvPr/>
        </p:nvGrpSpPr>
        <p:grpSpPr>
          <a:xfrm>
            <a:off x="3853731" y="569866"/>
            <a:ext cx="329864" cy="255244"/>
            <a:chOff x="2414035" y="3469686"/>
            <a:chExt cx="329864" cy="255244"/>
          </a:xfrm>
        </p:grpSpPr>
        <p:sp>
          <p:nvSpPr>
            <p:cNvPr id="10" name="Google Shape;1122;p73">
              <a:extLst>
                <a:ext uri="{FF2B5EF4-FFF2-40B4-BE49-F238E27FC236}">
                  <a16:creationId xmlns:a16="http://schemas.microsoft.com/office/drawing/2014/main" id="{96D12828-02CE-D177-3172-01017AF59AF9}"/>
                </a:ext>
              </a:extLst>
            </p:cNvPr>
            <p:cNvSpPr/>
            <p:nvPr/>
          </p:nvSpPr>
          <p:spPr>
            <a:xfrm>
              <a:off x="2414035" y="3469686"/>
              <a:ext cx="329864" cy="255244"/>
            </a:xfrm>
            <a:custGeom>
              <a:avLst/>
              <a:gdLst/>
              <a:ahLst/>
              <a:cxnLst/>
              <a:rect l="l" t="t" r="r" b="b"/>
              <a:pathLst>
                <a:path w="11100" h="8589" extrusionOk="0">
                  <a:moveTo>
                    <a:pt x="5029" y="3197"/>
                  </a:moveTo>
                  <a:lnTo>
                    <a:pt x="5029" y="3412"/>
                  </a:lnTo>
                  <a:lnTo>
                    <a:pt x="4831" y="3412"/>
                  </a:lnTo>
                  <a:cubicBezTo>
                    <a:pt x="4742" y="3412"/>
                    <a:pt x="4668" y="3485"/>
                    <a:pt x="4668" y="3575"/>
                  </a:cubicBezTo>
                  <a:cubicBezTo>
                    <a:pt x="4668" y="3664"/>
                    <a:pt x="4742" y="3737"/>
                    <a:pt x="4831" y="3737"/>
                  </a:cubicBezTo>
                  <a:lnTo>
                    <a:pt x="5029" y="3737"/>
                  </a:lnTo>
                  <a:lnTo>
                    <a:pt x="5029" y="4309"/>
                  </a:lnTo>
                  <a:lnTo>
                    <a:pt x="2838" y="4309"/>
                  </a:lnTo>
                  <a:lnTo>
                    <a:pt x="2838" y="3737"/>
                  </a:lnTo>
                  <a:lnTo>
                    <a:pt x="3036" y="3737"/>
                  </a:lnTo>
                  <a:cubicBezTo>
                    <a:pt x="3124" y="3737"/>
                    <a:pt x="3199" y="3664"/>
                    <a:pt x="3199" y="3575"/>
                  </a:cubicBezTo>
                  <a:cubicBezTo>
                    <a:pt x="3199" y="3485"/>
                    <a:pt x="3124" y="3412"/>
                    <a:pt x="3036" y="3412"/>
                  </a:cubicBezTo>
                  <a:lnTo>
                    <a:pt x="2838" y="3412"/>
                  </a:lnTo>
                  <a:lnTo>
                    <a:pt x="2838" y="3197"/>
                  </a:lnTo>
                  <a:close/>
                  <a:moveTo>
                    <a:pt x="8262" y="3197"/>
                  </a:moveTo>
                  <a:lnTo>
                    <a:pt x="8262" y="3412"/>
                  </a:lnTo>
                  <a:lnTo>
                    <a:pt x="8064" y="3412"/>
                  </a:lnTo>
                  <a:cubicBezTo>
                    <a:pt x="7976" y="3412"/>
                    <a:pt x="7901" y="3485"/>
                    <a:pt x="7901" y="3575"/>
                  </a:cubicBezTo>
                  <a:cubicBezTo>
                    <a:pt x="7901" y="3664"/>
                    <a:pt x="7976" y="3737"/>
                    <a:pt x="8064" y="3737"/>
                  </a:cubicBezTo>
                  <a:lnTo>
                    <a:pt x="8262" y="3737"/>
                  </a:lnTo>
                  <a:lnTo>
                    <a:pt x="8262" y="4309"/>
                  </a:lnTo>
                  <a:lnTo>
                    <a:pt x="6071" y="4309"/>
                  </a:lnTo>
                  <a:lnTo>
                    <a:pt x="6071" y="3737"/>
                  </a:lnTo>
                  <a:lnTo>
                    <a:pt x="6269" y="3737"/>
                  </a:lnTo>
                  <a:cubicBezTo>
                    <a:pt x="6357" y="3737"/>
                    <a:pt x="6432" y="3664"/>
                    <a:pt x="6432" y="3575"/>
                  </a:cubicBezTo>
                  <a:cubicBezTo>
                    <a:pt x="6432" y="3485"/>
                    <a:pt x="6357" y="3412"/>
                    <a:pt x="6269" y="3412"/>
                  </a:cubicBezTo>
                  <a:lnTo>
                    <a:pt x="6071" y="3412"/>
                  </a:lnTo>
                  <a:lnTo>
                    <a:pt x="6071" y="3197"/>
                  </a:lnTo>
                  <a:close/>
                  <a:moveTo>
                    <a:pt x="8782" y="4635"/>
                  </a:moveTo>
                  <a:cubicBezTo>
                    <a:pt x="9087" y="4635"/>
                    <a:pt x="9337" y="4885"/>
                    <a:pt x="9337" y="5190"/>
                  </a:cubicBezTo>
                  <a:lnTo>
                    <a:pt x="9337" y="5745"/>
                  </a:lnTo>
                  <a:lnTo>
                    <a:pt x="1759" y="5745"/>
                  </a:lnTo>
                  <a:lnTo>
                    <a:pt x="1759" y="5190"/>
                  </a:lnTo>
                  <a:lnTo>
                    <a:pt x="1761" y="5190"/>
                  </a:lnTo>
                  <a:cubicBezTo>
                    <a:pt x="1761" y="4885"/>
                    <a:pt x="2011" y="4635"/>
                    <a:pt x="2316" y="4635"/>
                  </a:cubicBezTo>
                  <a:close/>
                  <a:moveTo>
                    <a:pt x="1436" y="1763"/>
                  </a:moveTo>
                  <a:lnTo>
                    <a:pt x="1436" y="5747"/>
                  </a:lnTo>
                  <a:lnTo>
                    <a:pt x="1043" y="5747"/>
                  </a:lnTo>
                  <a:lnTo>
                    <a:pt x="1043" y="1763"/>
                  </a:lnTo>
                  <a:close/>
                  <a:moveTo>
                    <a:pt x="10057" y="1763"/>
                  </a:moveTo>
                  <a:lnTo>
                    <a:pt x="10057" y="5747"/>
                  </a:lnTo>
                  <a:lnTo>
                    <a:pt x="9663" y="5747"/>
                  </a:lnTo>
                  <a:lnTo>
                    <a:pt x="9663" y="1763"/>
                  </a:lnTo>
                  <a:close/>
                  <a:moveTo>
                    <a:pt x="10057" y="6073"/>
                  </a:moveTo>
                  <a:lnTo>
                    <a:pt x="10057" y="7723"/>
                  </a:lnTo>
                  <a:lnTo>
                    <a:pt x="1043" y="7723"/>
                  </a:lnTo>
                  <a:lnTo>
                    <a:pt x="1043" y="6073"/>
                  </a:lnTo>
                  <a:close/>
                  <a:moveTo>
                    <a:pt x="10773" y="6070"/>
                  </a:moveTo>
                  <a:lnTo>
                    <a:pt x="10773" y="8260"/>
                  </a:lnTo>
                  <a:lnTo>
                    <a:pt x="10381" y="8260"/>
                  </a:lnTo>
                  <a:lnTo>
                    <a:pt x="10381" y="6070"/>
                  </a:lnTo>
                  <a:close/>
                  <a:moveTo>
                    <a:pt x="718" y="6073"/>
                  </a:moveTo>
                  <a:lnTo>
                    <a:pt x="718" y="7886"/>
                  </a:lnTo>
                  <a:lnTo>
                    <a:pt x="718" y="8262"/>
                  </a:lnTo>
                  <a:lnTo>
                    <a:pt x="326" y="8262"/>
                  </a:lnTo>
                  <a:lnTo>
                    <a:pt x="326" y="6073"/>
                  </a:lnTo>
                  <a:close/>
                  <a:moveTo>
                    <a:pt x="5551" y="1"/>
                  </a:moveTo>
                  <a:cubicBezTo>
                    <a:pt x="4526" y="1"/>
                    <a:pt x="3683" y="793"/>
                    <a:pt x="3599" y="1796"/>
                  </a:cubicBezTo>
                  <a:lnTo>
                    <a:pt x="2939" y="1796"/>
                  </a:lnTo>
                  <a:cubicBezTo>
                    <a:pt x="2850" y="1796"/>
                    <a:pt x="2776" y="1870"/>
                    <a:pt x="2776" y="1959"/>
                  </a:cubicBezTo>
                  <a:cubicBezTo>
                    <a:pt x="2776" y="2047"/>
                    <a:pt x="2850" y="2122"/>
                    <a:pt x="2939" y="2122"/>
                  </a:cubicBezTo>
                  <a:lnTo>
                    <a:pt x="3755" y="2122"/>
                  </a:lnTo>
                  <a:cubicBezTo>
                    <a:pt x="3844" y="2122"/>
                    <a:pt x="3919" y="2047"/>
                    <a:pt x="3919" y="1959"/>
                  </a:cubicBezTo>
                  <a:cubicBezTo>
                    <a:pt x="3919" y="1059"/>
                    <a:pt x="4651" y="327"/>
                    <a:pt x="5551" y="327"/>
                  </a:cubicBezTo>
                  <a:cubicBezTo>
                    <a:pt x="6451" y="327"/>
                    <a:pt x="7183" y="1059"/>
                    <a:pt x="7183" y="1959"/>
                  </a:cubicBezTo>
                  <a:cubicBezTo>
                    <a:pt x="7183" y="2047"/>
                    <a:pt x="7257" y="2122"/>
                    <a:pt x="7346" y="2122"/>
                  </a:cubicBezTo>
                  <a:lnTo>
                    <a:pt x="9339" y="2122"/>
                  </a:lnTo>
                  <a:lnTo>
                    <a:pt x="9339" y="4507"/>
                  </a:lnTo>
                  <a:cubicBezTo>
                    <a:pt x="9186" y="4384"/>
                    <a:pt x="8994" y="4309"/>
                    <a:pt x="8784" y="4309"/>
                  </a:cubicBezTo>
                  <a:lnTo>
                    <a:pt x="8586" y="4309"/>
                  </a:lnTo>
                  <a:lnTo>
                    <a:pt x="8586" y="3575"/>
                  </a:lnTo>
                  <a:lnTo>
                    <a:pt x="8586" y="3038"/>
                  </a:lnTo>
                  <a:cubicBezTo>
                    <a:pt x="8586" y="2947"/>
                    <a:pt x="8513" y="2875"/>
                    <a:pt x="8423" y="2875"/>
                  </a:cubicBezTo>
                  <a:lnTo>
                    <a:pt x="5908" y="2875"/>
                  </a:lnTo>
                  <a:cubicBezTo>
                    <a:pt x="5820" y="2875"/>
                    <a:pt x="5747" y="2947"/>
                    <a:pt x="5747" y="3038"/>
                  </a:cubicBezTo>
                  <a:lnTo>
                    <a:pt x="5747" y="4313"/>
                  </a:lnTo>
                  <a:lnTo>
                    <a:pt x="5353" y="4313"/>
                  </a:lnTo>
                  <a:lnTo>
                    <a:pt x="5353" y="3575"/>
                  </a:lnTo>
                  <a:lnTo>
                    <a:pt x="5353" y="3038"/>
                  </a:lnTo>
                  <a:cubicBezTo>
                    <a:pt x="5353" y="2947"/>
                    <a:pt x="5280" y="2875"/>
                    <a:pt x="5192" y="2875"/>
                  </a:cubicBezTo>
                  <a:lnTo>
                    <a:pt x="2677" y="2875"/>
                  </a:lnTo>
                  <a:cubicBezTo>
                    <a:pt x="2586" y="2875"/>
                    <a:pt x="2514" y="2947"/>
                    <a:pt x="2514" y="3038"/>
                  </a:cubicBezTo>
                  <a:lnTo>
                    <a:pt x="2514" y="4313"/>
                  </a:lnTo>
                  <a:lnTo>
                    <a:pt x="2316" y="4313"/>
                  </a:lnTo>
                  <a:cubicBezTo>
                    <a:pt x="2106" y="4313"/>
                    <a:pt x="1913" y="4385"/>
                    <a:pt x="1761" y="4509"/>
                  </a:cubicBezTo>
                  <a:lnTo>
                    <a:pt x="1761" y="2122"/>
                  </a:lnTo>
                  <a:lnTo>
                    <a:pt x="2288" y="2122"/>
                  </a:lnTo>
                  <a:cubicBezTo>
                    <a:pt x="2377" y="2122"/>
                    <a:pt x="2451" y="2049"/>
                    <a:pt x="2451" y="1959"/>
                  </a:cubicBezTo>
                  <a:cubicBezTo>
                    <a:pt x="2451" y="1870"/>
                    <a:pt x="2377" y="1798"/>
                    <a:pt x="2288" y="1798"/>
                  </a:cubicBezTo>
                  <a:lnTo>
                    <a:pt x="1761" y="1798"/>
                  </a:lnTo>
                  <a:lnTo>
                    <a:pt x="1761" y="1600"/>
                  </a:lnTo>
                  <a:cubicBezTo>
                    <a:pt x="1761" y="1511"/>
                    <a:pt x="1688" y="1437"/>
                    <a:pt x="1598" y="1437"/>
                  </a:cubicBezTo>
                  <a:lnTo>
                    <a:pt x="881" y="1437"/>
                  </a:lnTo>
                  <a:cubicBezTo>
                    <a:pt x="791" y="1437"/>
                    <a:pt x="718" y="1511"/>
                    <a:pt x="718" y="1600"/>
                  </a:cubicBezTo>
                  <a:lnTo>
                    <a:pt x="718" y="5747"/>
                  </a:lnTo>
                  <a:lnTo>
                    <a:pt x="163" y="5747"/>
                  </a:lnTo>
                  <a:cubicBezTo>
                    <a:pt x="75" y="5747"/>
                    <a:pt x="0" y="5822"/>
                    <a:pt x="0" y="5910"/>
                  </a:cubicBezTo>
                  <a:lnTo>
                    <a:pt x="0" y="8425"/>
                  </a:lnTo>
                  <a:cubicBezTo>
                    <a:pt x="0" y="8513"/>
                    <a:pt x="75" y="8588"/>
                    <a:pt x="163" y="8588"/>
                  </a:cubicBezTo>
                  <a:lnTo>
                    <a:pt x="881" y="8588"/>
                  </a:lnTo>
                  <a:cubicBezTo>
                    <a:pt x="970" y="8588"/>
                    <a:pt x="1043" y="8513"/>
                    <a:pt x="1043" y="8425"/>
                  </a:cubicBezTo>
                  <a:lnTo>
                    <a:pt x="1043" y="8050"/>
                  </a:lnTo>
                  <a:lnTo>
                    <a:pt x="10057" y="8050"/>
                  </a:lnTo>
                  <a:lnTo>
                    <a:pt x="10057" y="8425"/>
                  </a:lnTo>
                  <a:cubicBezTo>
                    <a:pt x="10057" y="8513"/>
                    <a:pt x="10130" y="8588"/>
                    <a:pt x="10218" y="8588"/>
                  </a:cubicBezTo>
                  <a:lnTo>
                    <a:pt x="10936" y="8588"/>
                  </a:lnTo>
                  <a:cubicBezTo>
                    <a:pt x="11025" y="8588"/>
                    <a:pt x="11099" y="8513"/>
                    <a:pt x="11099" y="8425"/>
                  </a:cubicBezTo>
                  <a:lnTo>
                    <a:pt x="11099" y="5910"/>
                  </a:lnTo>
                  <a:cubicBezTo>
                    <a:pt x="11099" y="5818"/>
                    <a:pt x="11028" y="5747"/>
                    <a:pt x="10936" y="5747"/>
                  </a:cubicBezTo>
                  <a:lnTo>
                    <a:pt x="10381" y="5747"/>
                  </a:lnTo>
                  <a:lnTo>
                    <a:pt x="10381" y="1600"/>
                  </a:lnTo>
                  <a:cubicBezTo>
                    <a:pt x="10381" y="1511"/>
                    <a:pt x="10308" y="1437"/>
                    <a:pt x="10218" y="1437"/>
                  </a:cubicBezTo>
                  <a:lnTo>
                    <a:pt x="9502" y="1437"/>
                  </a:lnTo>
                  <a:cubicBezTo>
                    <a:pt x="9412" y="1437"/>
                    <a:pt x="9339" y="1511"/>
                    <a:pt x="9339" y="1600"/>
                  </a:cubicBezTo>
                  <a:lnTo>
                    <a:pt x="9339" y="1796"/>
                  </a:lnTo>
                  <a:lnTo>
                    <a:pt x="7502" y="1796"/>
                  </a:lnTo>
                  <a:cubicBezTo>
                    <a:pt x="7421" y="793"/>
                    <a:pt x="6576" y="1"/>
                    <a:pt x="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23;p73">
              <a:extLst>
                <a:ext uri="{FF2B5EF4-FFF2-40B4-BE49-F238E27FC236}">
                  <a16:creationId xmlns:a16="http://schemas.microsoft.com/office/drawing/2014/main" id="{BD658988-EE0B-FC54-906D-B0D6A053FE33}"/>
                </a:ext>
              </a:extLst>
            </p:cNvPr>
            <p:cNvSpPr/>
            <p:nvPr/>
          </p:nvSpPr>
          <p:spPr>
            <a:xfrm>
              <a:off x="2451360" y="3656427"/>
              <a:ext cx="47013" cy="36374"/>
            </a:xfrm>
            <a:custGeom>
              <a:avLst/>
              <a:gdLst/>
              <a:ahLst/>
              <a:cxnLst/>
              <a:rect l="l" t="t" r="r" b="b"/>
              <a:pathLst>
                <a:path w="1582" h="1224" extrusionOk="0">
                  <a:moveTo>
                    <a:pt x="1258" y="327"/>
                  </a:moveTo>
                  <a:lnTo>
                    <a:pt x="1258" y="899"/>
                  </a:lnTo>
                  <a:lnTo>
                    <a:pt x="324" y="899"/>
                  </a:lnTo>
                  <a:lnTo>
                    <a:pt x="324" y="327"/>
                  </a:lnTo>
                  <a:close/>
                  <a:moveTo>
                    <a:pt x="163" y="1"/>
                  </a:moveTo>
                  <a:cubicBezTo>
                    <a:pt x="73" y="1"/>
                    <a:pt x="0" y="75"/>
                    <a:pt x="0" y="164"/>
                  </a:cubicBezTo>
                  <a:lnTo>
                    <a:pt x="0" y="1060"/>
                  </a:lnTo>
                  <a:cubicBezTo>
                    <a:pt x="0" y="1151"/>
                    <a:pt x="73" y="1223"/>
                    <a:pt x="163" y="1223"/>
                  </a:cubicBezTo>
                  <a:lnTo>
                    <a:pt x="1421" y="1223"/>
                  </a:lnTo>
                  <a:cubicBezTo>
                    <a:pt x="1509" y="1223"/>
                    <a:pt x="1582" y="1151"/>
                    <a:pt x="1582" y="1060"/>
                  </a:cubicBezTo>
                  <a:lnTo>
                    <a:pt x="1582" y="164"/>
                  </a:lnTo>
                  <a:cubicBezTo>
                    <a:pt x="1582" y="75"/>
                    <a:pt x="1509" y="1"/>
                    <a:pt x="1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24;p73">
              <a:extLst>
                <a:ext uri="{FF2B5EF4-FFF2-40B4-BE49-F238E27FC236}">
                  <a16:creationId xmlns:a16="http://schemas.microsoft.com/office/drawing/2014/main" id="{2B4FE33E-6EB6-1898-BC22-51AB36332B92}"/>
                </a:ext>
              </a:extLst>
            </p:cNvPr>
            <p:cNvSpPr/>
            <p:nvPr/>
          </p:nvSpPr>
          <p:spPr>
            <a:xfrm>
              <a:off x="2504701" y="3656427"/>
              <a:ext cx="148469" cy="36374"/>
            </a:xfrm>
            <a:custGeom>
              <a:avLst/>
              <a:gdLst/>
              <a:ahLst/>
              <a:cxnLst/>
              <a:rect l="l" t="t" r="r" b="b"/>
              <a:pathLst>
                <a:path w="4996" h="1224" extrusionOk="0">
                  <a:moveTo>
                    <a:pt x="4670" y="327"/>
                  </a:moveTo>
                  <a:lnTo>
                    <a:pt x="4670" y="899"/>
                  </a:lnTo>
                  <a:lnTo>
                    <a:pt x="325" y="899"/>
                  </a:lnTo>
                  <a:lnTo>
                    <a:pt x="325" y="327"/>
                  </a:lnTo>
                  <a:close/>
                  <a:moveTo>
                    <a:pt x="163" y="1"/>
                  </a:moveTo>
                  <a:cubicBezTo>
                    <a:pt x="73" y="1"/>
                    <a:pt x="0" y="75"/>
                    <a:pt x="0" y="164"/>
                  </a:cubicBezTo>
                  <a:lnTo>
                    <a:pt x="0" y="1060"/>
                  </a:lnTo>
                  <a:cubicBezTo>
                    <a:pt x="0" y="1151"/>
                    <a:pt x="73" y="1223"/>
                    <a:pt x="163" y="1223"/>
                  </a:cubicBezTo>
                  <a:lnTo>
                    <a:pt x="4833" y="1223"/>
                  </a:lnTo>
                  <a:cubicBezTo>
                    <a:pt x="4921" y="1223"/>
                    <a:pt x="4996" y="1151"/>
                    <a:pt x="4996" y="1060"/>
                  </a:cubicBezTo>
                  <a:lnTo>
                    <a:pt x="4996" y="164"/>
                  </a:lnTo>
                  <a:cubicBezTo>
                    <a:pt x="4996" y="75"/>
                    <a:pt x="4925" y="1"/>
                    <a:pt x="4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25;p73">
              <a:extLst>
                <a:ext uri="{FF2B5EF4-FFF2-40B4-BE49-F238E27FC236}">
                  <a16:creationId xmlns:a16="http://schemas.microsoft.com/office/drawing/2014/main" id="{347E6B62-B1CC-C37E-0096-BF8AF4C797AE}"/>
                </a:ext>
              </a:extLst>
            </p:cNvPr>
            <p:cNvSpPr/>
            <p:nvPr/>
          </p:nvSpPr>
          <p:spPr>
            <a:xfrm>
              <a:off x="2659437" y="3656427"/>
              <a:ext cx="47073" cy="36374"/>
            </a:xfrm>
            <a:custGeom>
              <a:avLst/>
              <a:gdLst/>
              <a:ahLst/>
              <a:cxnLst/>
              <a:rect l="l" t="t" r="r" b="b"/>
              <a:pathLst>
                <a:path w="1584" h="1224" extrusionOk="0">
                  <a:moveTo>
                    <a:pt x="1258" y="327"/>
                  </a:moveTo>
                  <a:lnTo>
                    <a:pt x="1258" y="899"/>
                  </a:lnTo>
                  <a:lnTo>
                    <a:pt x="326" y="899"/>
                  </a:lnTo>
                  <a:lnTo>
                    <a:pt x="326" y="327"/>
                  </a:lnTo>
                  <a:close/>
                  <a:moveTo>
                    <a:pt x="163" y="1"/>
                  </a:moveTo>
                  <a:cubicBezTo>
                    <a:pt x="75" y="1"/>
                    <a:pt x="0" y="75"/>
                    <a:pt x="0" y="164"/>
                  </a:cubicBezTo>
                  <a:lnTo>
                    <a:pt x="0" y="1060"/>
                  </a:lnTo>
                  <a:cubicBezTo>
                    <a:pt x="0" y="1151"/>
                    <a:pt x="75" y="1223"/>
                    <a:pt x="163" y="1223"/>
                  </a:cubicBezTo>
                  <a:lnTo>
                    <a:pt x="1421" y="1223"/>
                  </a:lnTo>
                  <a:cubicBezTo>
                    <a:pt x="1509" y="1223"/>
                    <a:pt x="1584" y="1151"/>
                    <a:pt x="1584" y="1060"/>
                  </a:cubicBezTo>
                  <a:lnTo>
                    <a:pt x="1584" y="164"/>
                  </a:lnTo>
                  <a:cubicBezTo>
                    <a:pt x="1584" y="75"/>
                    <a:pt x="1513" y="1"/>
                    <a:pt x="1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26;p73">
              <a:extLst>
                <a:ext uri="{FF2B5EF4-FFF2-40B4-BE49-F238E27FC236}">
                  <a16:creationId xmlns:a16="http://schemas.microsoft.com/office/drawing/2014/main" id="{089E91B8-A794-C03E-7F3F-D453E5073FD9}"/>
                </a:ext>
              </a:extLst>
            </p:cNvPr>
            <p:cNvSpPr/>
            <p:nvPr/>
          </p:nvSpPr>
          <p:spPr>
            <a:xfrm>
              <a:off x="2563392" y="3512360"/>
              <a:ext cx="31085" cy="31114"/>
            </a:xfrm>
            <a:custGeom>
              <a:avLst/>
              <a:gdLst/>
              <a:ahLst/>
              <a:cxnLst/>
              <a:rect l="l" t="t" r="r" b="b"/>
              <a:pathLst>
                <a:path w="1046" h="1047" extrusionOk="0">
                  <a:moveTo>
                    <a:pt x="523" y="323"/>
                  </a:moveTo>
                  <a:cubicBezTo>
                    <a:pt x="631" y="323"/>
                    <a:pt x="721" y="414"/>
                    <a:pt x="721" y="521"/>
                  </a:cubicBezTo>
                  <a:cubicBezTo>
                    <a:pt x="721" y="630"/>
                    <a:pt x="631" y="719"/>
                    <a:pt x="523" y="719"/>
                  </a:cubicBezTo>
                  <a:cubicBezTo>
                    <a:pt x="414" y="719"/>
                    <a:pt x="325" y="630"/>
                    <a:pt x="325" y="521"/>
                  </a:cubicBezTo>
                  <a:cubicBezTo>
                    <a:pt x="325" y="414"/>
                    <a:pt x="414" y="323"/>
                    <a:pt x="523" y="323"/>
                  </a:cubicBezTo>
                  <a:close/>
                  <a:moveTo>
                    <a:pt x="523" y="1"/>
                  </a:moveTo>
                  <a:cubicBezTo>
                    <a:pt x="235" y="1"/>
                    <a:pt x="1" y="235"/>
                    <a:pt x="1" y="523"/>
                  </a:cubicBezTo>
                  <a:cubicBezTo>
                    <a:pt x="1" y="812"/>
                    <a:pt x="235" y="1047"/>
                    <a:pt x="523" y="1047"/>
                  </a:cubicBezTo>
                  <a:cubicBezTo>
                    <a:pt x="811" y="1047"/>
                    <a:pt x="1045" y="812"/>
                    <a:pt x="1045" y="523"/>
                  </a:cubicBezTo>
                  <a:cubicBezTo>
                    <a:pt x="1045" y="235"/>
                    <a:pt x="811" y="1"/>
                    <a:pt x="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5609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grpSp>
        <p:nvGrpSpPr>
          <p:cNvPr id="893" name="Google Shape;893;p69"/>
          <p:cNvGrpSpPr/>
          <p:nvPr/>
        </p:nvGrpSpPr>
        <p:grpSpPr>
          <a:xfrm>
            <a:off x="2236669" y="1333698"/>
            <a:ext cx="4756234" cy="3039081"/>
            <a:chOff x="941611" y="801528"/>
            <a:chExt cx="3392047" cy="2167409"/>
          </a:xfrm>
        </p:grpSpPr>
        <p:sp>
          <p:nvSpPr>
            <p:cNvPr id="894" name="Google Shape;894;p69"/>
            <p:cNvSpPr/>
            <p:nvPr/>
          </p:nvSpPr>
          <p:spPr>
            <a:xfrm>
              <a:off x="1161855" y="801528"/>
              <a:ext cx="2944515" cy="1968295"/>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solidFill>
              <a:srgbClr val="FFFFFF"/>
            </a:solidFill>
            <a:ln w="9525" cap="flat" cmpd="sng">
              <a:solidFill>
                <a:srgbClr val="000000"/>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9"/>
            <p:cNvSpPr/>
            <p:nvPr/>
          </p:nvSpPr>
          <p:spPr>
            <a:xfrm>
              <a:off x="941611" y="2850833"/>
              <a:ext cx="3392047" cy="118104"/>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solidFill>
              <a:srgbClr val="FFFFFF"/>
            </a:solidFill>
            <a:ln w="9525" cap="flat" cmpd="sng">
              <a:solidFill>
                <a:srgbClr val="000000"/>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96" name="Google Shape;896;p69"/>
          <p:cNvPicPr preferRelativeResize="0"/>
          <p:nvPr/>
        </p:nvPicPr>
        <p:blipFill>
          <a:blip r:embed="rId3"/>
          <a:srcRect t="93" b="93"/>
          <a:stretch/>
        </p:blipFill>
        <p:spPr>
          <a:xfrm>
            <a:off x="2652893" y="1429815"/>
            <a:ext cx="3927106" cy="2203824"/>
          </a:xfrm>
          <a:prstGeom prst="roundRect">
            <a:avLst>
              <a:gd name="adj" fmla="val 6013"/>
            </a:avLst>
          </a:prstGeom>
          <a:noFill/>
          <a:ln w="9525" cap="flat" cmpd="sng">
            <a:solidFill>
              <a:srgbClr val="000000"/>
            </a:solidFill>
            <a:prstDash val="solid"/>
            <a:round/>
            <a:headEnd type="none" w="sm" len="sm"/>
            <a:tailEnd type="none" w="sm" len="sm"/>
          </a:ln>
        </p:spPr>
      </p:pic>
      <p:sp>
        <p:nvSpPr>
          <p:cNvPr id="27" name="Google Shape;891;p69">
            <a:extLst>
              <a:ext uri="{FF2B5EF4-FFF2-40B4-BE49-F238E27FC236}">
                <a16:creationId xmlns:a16="http://schemas.microsoft.com/office/drawing/2014/main" id="{5738FAA9-8EEE-E4CE-06F2-B74A75F32F8B}"/>
              </a:ext>
            </a:extLst>
          </p:cNvPr>
          <p:cNvSpPr txBox="1">
            <a:spLocks noGrp="1"/>
          </p:cNvSpPr>
          <p:nvPr>
            <p:ph type="title"/>
          </p:nvPr>
        </p:nvSpPr>
        <p:spPr>
          <a:xfrm>
            <a:off x="2552087" y="430007"/>
            <a:ext cx="4128717"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b="0" dirty="0">
                <a:latin typeface="Poppins" panose="00000500000000000000" pitchFamily="2" charset="0"/>
                <a:cs typeface="Poppins" panose="00000500000000000000" pitchFamily="2" charset="0"/>
              </a:rPr>
              <a:t>footer</a:t>
            </a:r>
            <a:endParaRPr sz="2400" b="0" u="sng"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4168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pic>
        <p:nvPicPr>
          <p:cNvPr id="850" name="Google Shape;850;p67"/>
          <p:cNvPicPr preferRelativeResize="0"/>
          <p:nvPr/>
        </p:nvPicPr>
        <p:blipFill>
          <a:blip r:embed="rId3"/>
          <a:srcRect l="34361" r="34361"/>
          <a:stretch/>
        </p:blipFill>
        <p:spPr>
          <a:xfrm>
            <a:off x="-2" y="0"/>
            <a:ext cx="1073890" cy="5143500"/>
          </a:xfrm>
          <a:prstGeom prst="rect">
            <a:avLst/>
          </a:prstGeom>
          <a:noFill/>
          <a:ln>
            <a:noFill/>
          </a:ln>
        </p:spPr>
      </p:pic>
      <p:pic>
        <p:nvPicPr>
          <p:cNvPr id="851" name="Google Shape;851;p67"/>
          <p:cNvPicPr preferRelativeResize="0"/>
          <p:nvPr/>
        </p:nvPicPr>
        <p:blipFill>
          <a:blip r:embed="rId4"/>
          <a:srcRect l="34362" r="34362"/>
          <a:stretch/>
        </p:blipFill>
        <p:spPr>
          <a:xfrm>
            <a:off x="8070110" y="0"/>
            <a:ext cx="1073889" cy="5143500"/>
          </a:xfrm>
          <a:prstGeom prst="rect">
            <a:avLst/>
          </a:prstGeom>
          <a:noFill/>
          <a:ln>
            <a:noFill/>
          </a:ln>
        </p:spPr>
      </p:pic>
      <p:sp>
        <p:nvSpPr>
          <p:cNvPr id="13" name="Google Shape;995;p72">
            <a:extLst>
              <a:ext uri="{FF2B5EF4-FFF2-40B4-BE49-F238E27FC236}">
                <a16:creationId xmlns:a16="http://schemas.microsoft.com/office/drawing/2014/main" id="{3F4C397A-4FA2-4994-90CF-3C4B64E97126}"/>
              </a:ext>
            </a:extLst>
          </p:cNvPr>
          <p:cNvSpPr txBox="1">
            <a:spLocks/>
          </p:cNvSpPr>
          <p:nvPr/>
        </p:nvSpPr>
        <p:spPr>
          <a:xfrm>
            <a:off x="1719400" y="1911606"/>
            <a:ext cx="5705400" cy="6933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Overpass"/>
              <a:buNone/>
              <a:defRPr sz="3100" b="1" i="0" u="none" strike="noStrike" cap="none">
                <a:solidFill>
                  <a:schemeClr val="dk1"/>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3100"/>
              <a:buFont typeface="Overpass"/>
              <a:buNone/>
              <a:defRPr sz="3100" b="1" i="0" u="none" strike="noStrike" cap="none">
                <a:solidFill>
                  <a:schemeClr val="dk1"/>
                </a:solidFill>
                <a:latin typeface="Overpass"/>
                <a:ea typeface="Overpass"/>
                <a:cs typeface="Overpass"/>
                <a:sym typeface="Overpass"/>
              </a:defRPr>
            </a:lvl2pPr>
            <a:lvl3pPr marR="0" lvl="2" algn="l" rtl="0">
              <a:lnSpc>
                <a:spcPct val="100000"/>
              </a:lnSpc>
              <a:spcBef>
                <a:spcPts val="0"/>
              </a:spcBef>
              <a:spcAft>
                <a:spcPts val="0"/>
              </a:spcAft>
              <a:buClr>
                <a:schemeClr val="dk1"/>
              </a:buClr>
              <a:buSzPts val="3100"/>
              <a:buFont typeface="Overpass"/>
              <a:buNone/>
              <a:defRPr sz="3100" b="1" i="0" u="none" strike="noStrike" cap="none">
                <a:solidFill>
                  <a:schemeClr val="dk1"/>
                </a:solidFill>
                <a:latin typeface="Overpass"/>
                <a:ea typeface="Overpass"/>
                <a:cs typeface="Overpass"/>
                <a:sym typeface="Overpass"/>
              </a:defRPr>
            </a:lvl3pPr>
            <a:lvl4pPr marR="0" lvl="3" algn="l" rtl="0">
              <a:lnSpc>
                <a:spcPct val="100000"/>
              </a:lnSpc>
              <a:spcBef>
                <a:spcPts val="0"/>
              </a:spcBef>
              <a:spcAft>
                <a:spcPts val="0"/>
              </a:spcAft>
              <a:buClr>
                <a:schemeClr val="dk1"/>
              </a:buClr>
              <a:buSzPts val="3100"/>
              <a:buFont typeface="Overpass"/>
              <a:buNone/>
              <a:defRPr sz="3100" b="1" i="0" u="none" strike="noStrike" cap="none">
                <a:solidFill>
                  <a:schemeClr val="dk1"/>
                </a:solidFill>
                <a:latin typeface="Overpass"/>
                <a:ea typeface="Overpass"/>
                <a:cs typeface="Overpass"/>
                <a:sym typeface="Overpass"/>
              </a:defRPr>
            </a:lvl4pPr>
            <a:lvl5pPr marR="0" lvl="4" algn="l" rtl="0">
              <a:lnSpc>
                <a:spcPct val="100000"/>
              </a:lnSpc>
              <a:spcBef>
                <a:spcPts val="0"/>
              </a:spcBef>
              <a:spcAft>
                <a:spcPts val="0"/>
              </a:spcAft>
              <a:buClr>
                <a:schemeClr val="dk1"/>
              </a:buClr>
              <a:buSzPts val="3100"/>
              <a:buFont typeface="Overpass"/>
              <a:buNone/>
              <a:defRPr sz="3100" b="1" i="0" u="none" strike="noStrike" cap="none">
                <a:solidFill>
                  <a:schemeClr val="dk1"/>
                </a:solidFill>
                <a:latin typeface="Overpass"/>
                <a:ea typeface="Overpass"/>
                <a:cs typeface="Overpass"/>
                <a:sym typeface="Overpass"/>
              </a:defRPr>
            </a:lvl5pPr>
            <a:lvl6pPr marR="0" lvl="5" algn="l" rtl="0">
              <a:lnSpc>
                <a:spcPct val="100000"/>
              </a:lnSpc>
              <a:spcBef>
                <a:spcPts val="0"/>
              </a:spcBef>
              <a:spcAft>
                <a:spcPts val="0"/>
              </a:spcAft>
              <a:buClr>
                <a:schemeClr val="dk1"/>
              </a:buClr>
              <a:buSzPts val="3100"/>
              <a:buFont typeface="Overpass"/>
              <a:buNone/>
              <a:defRPr sz="3100" b="1" i="0" u="none" strike="noStrike" cap="none">
                <a:solidFill>
                  <a:schemeClr val="dk1"/>
                </a:solidFill>
                <a:latin typeface="Overpass"/>
                <a:ea typeface="Overpass"/>
                <a:cs typeface="Overpass"/>
                <a:sym typeface="Overpass"/>
              </a:defRPr>
            </a:lvl6pPr>
            <a:lvl7pPr marR="0" lvl="6" algn="l" rtl="0">
              <a:lnSpc>
                <a:spcPct val="100000"/>
              </a:lnSpc>
              <a:spcBef>
                <a:spcPts val="0"/>
              </a:spcBef>
              <a:spcAft>
                <a:spcPts val="0"/>
              </a:spcAft>
              <a:buClr>
                <a:schemeClr val="dk1"/>
              </a:buClr>
              <a:buSzPts val="3100"/>
              <a:buFont typeface="Overpass"/>
              <a:buNone/>
              <a:defRPr sz="3100" b="1" i="0" u="none" strike="noStrike" cap="none">
                <a:solidFill>
                  <a:schemeClr val="dk1"/>
                </a:solidFill>
                <a:latin typeface="Overpass"/>
                <a:ea typeface="Overpass"/>
                <a:cs typeface="Overpass"/>
                <a:sym typeface="Overpass"/>
              </a:defRPr>
            </a:lvl7pPr>
            <a:lvl8pPr marR="0" lvl="7" algn="l" rtl="0">
              <a:lnSpc>
                <a:spcPct val="100000"/>
              </a:lnSpc>
              <a:spcBef>
                <a:spcPts val="0"/>
              </a:spcBef>
              <a:spcAft>
                <a:spcPts val="0"/>
              </a:spcAft>
              <a:buClr>
                <a:schemeClr val="dk1"/>
              </a:buClr>
              <a:buSzPts val="3100"/>
              <a:buFont typeface="Overpass"/>
              <a:buNone/>
              <a:defRPr sz="3100" b="1" i="0" u="none" strike="noStrike" cap="none">
                <a:solidFill>
                  <a:schemeClr val="dk1"/>
                </a:solidFill>
                <a:latin typeface="Overpass"/>
                <a:ea typeface="Overpass"/>
                <a:cs typeface="Overpass"/>
                <a:sym typeface="Overpass"/>
              </a:defRPr>
            </a:lvl8pPr>
            <a:lvl9pPr marR="0" lvl="8" algn="l" rtl="0">
              <a:lnSpc>
                <a:spcPct val="100000"/>
              </a:lnSpc>
              <a:spcBef>
                <a:spcPts val="0"/>
              </a:spcBef>
              <a:spcAft>
                <a:spcPts val="0"/>
              </a:spcAft>
              <a:buClr>
                <a:schemeClr val="dk1"/>
              </a:buClr>
              <a:buSzPts val="3100"/>
              <a:buFont typeface="Overpass"/>
              <a:buNone/>
              <a:defRPr sz="3100" b="1" i="0" u="none" strike="noStrike" cap="none">
                <a:solidFill>
                  <a:schemeClr val="dk1"/>
                </a:solidFill>
                <a:latin typeface="Overpass"/>
                <a:ea typeface="Overpass"/>
                <a:cs typeface="Overpass"/>
                <a:sym typeface="Overpass"/>
              </a:defRPr>
            </a:lvl9pPr>
          </a:lstStyle>
          <a:p>
            <a:pPr algn="ctr"/>
            <a:r>
              <a:rPr lang="en-GB" dirty="0">
                <a:latin typeface="Poppins" panose="00000500000000000000" pitchFamily="2" charset="0"/>
                <a:cs typeface="Poppins" panose="00000500000000000000" pitchFamily="2" charset="0"/>
              </a:rPr>
              <a:t>Thanks!</a:t>
            </a:r>
          </a:p>
        </p:txBody>
      </p:sp>
      <p:sp>
        <p:nvSpPr>
          <p:cNvPr id="14" name="Google Shape;996;p72">
            <a:extLst>
              <a:ext uri="{FF2B5EF4-FFF2-40B4-BE49-F238E27FC236}">
                <a16:creationId xmlns:a16="http://schemas.microsoft.com/office/drawing/2014/main" id="{871D148B-8E85-7883-226B-025902EFD806}"/>
              </a:ext>
            </a:extLst>
          </p:cNvPr>
          <p:cNvSpPr txBox="1">
            <a:spLocks noGrp="1"/>
          </p:cNvSpPr>
          <p:nvPr>
            <p:ph type="subTitle" idx="1"/>
          </p:nvPr>
        </p:nvSpPr>
        <p:spPr>
          <a:xfrm>
            <a:off x="2762400" y="2587860"/>
            <a:ext cx="3619200" cy="49558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chemeClr val="bg2">
                    <a:lumMod val="50000"/>
                  </a:schemeClr>
                </a:solidFill>
              </a:rPr>
              <a:t>Does anyone have any questions?</a:t>
            </a:r>
            <a:endParaRPr dirty="0">
              <a:solidFill>
                <a:schemeClr val="bg2">
                  <a:lumMod val="50000"/>
                </a:schemeClr>
              </a:solidFill>
            </a:endParaRPr>
          </a:p>
          <a:p>
            <a:pPr marL="0" lvl="0" indent="0" algn="ctr" rtl="0">
              <a:spcBef>
                <a:spcPts val="0"/>
              </a:spcBef>
              <a:spcAft>
                <a:spcPts val="0"/>
              </a:spcAft>
              <a:buNone/>
            </a:pPr>
            <a:endParaRPr dirty="0"/>
          </a:p>
          <a:p>
            <a:pPr marL="0" lvl="0" indent="0" algn="ctr" rtl="0">
              <a:spcBef>
                <a:spcPts val="0"/>
              </a:spcBef>
              <a:spcAft>
                <a:spcPts val="0"/>
              </a:spcAft>
              <a:buNone/>
            </a:pPr>
            <a:endParaRPr lang="en-GB"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00" name="Text Box 99"/>
          <p:cNvSpPr txBox="1"/>
          <p:nvPr/>
        </p:nvSpPr>
        <p:spPr>
          <a:xfrm>
            <a:off x="2032000" y="1431290"/>
            <a:ext cx="5080000" cy="2000804"/>
          </a:xfrm>
          <a:prstGeom prst="rect">
            <a:avLst/>
          </a:prstGeom>
          <a:noFill/>
          <a:ln w="9525">
            <a:noFill/>
          </a:ln>
        </p:spPr>
        <p:txBody>
          <a:bodyPr>
            <a:spAutoFit/>
          </a:bodyPr>
          <a:lstStyle/>
          <a:p>
            <a:pPr marL="0" indent="0" algn="ctr">
              <a:lnSpc>
                <a:spcPct val="150000"/>
              </a:lnSpc>
            </a:pPr>
            <a:r>
              <a:rPr lang="en-US" dirty="0">
                <a:solidFill>
                  <a:srgbClr val="000000"/>
                </a:solidFill>
                <a:latin typeface="Poppins" panose="00000500000000000000" pitchFamily="2" charset="0"/>
                <a:cs typeface="Poppins" panose="00000500000000000000" pitchFamily="2" charset="0"/>
              </a:rPr>
              <a:t>DISUSUN OLEH:</a:t>
            </a:r>
          </a:p>
          <a:p>
            <a:pPr marL="0" indent="0" algn="ctr">
              <a:lnSpc>
                <a:spcPct val="150000"/>
              </a:lnSpc>
            </a:pPr>
            <a:endParaRPr lang="en-US" dirty="0">
              <a:solidFill>
                <a:srgbClr val="000000"/>
              </a:solidFill>
              <a:latin typeface="Poppins" panose="00000500000000000000" pitchFamily="2" charset="0"/>
              <a:cs typeface="Poppins" panose="00000500000000000000" pitchFamily="2" charset="0"/>
            </a:endParaRPr>
          </a:p>
          <a:p>
            <a:pPr marL="0" indent="0" algn="ctr">
              <a:lnSpc>
                <a:spcPct val="150000"/>
              </a:lnSpc>
            </a:pPr>
            <a:r>
              <a:rPr lang="en-US" dirty="0">
                <a:solidFill>
                  <a:srgbClr val="000000"/>
                </a:solidFill>
                <a:latin typeface="Poppins" panose="00000500000000000000" pitchFamily="2" charset="0"/>
                <a:cs typeface="Poppins" panose="00000500000000000000" pitchFamily="2" charset="0"/>
              </a:rPr>
              <a:t>1. Anisa </a:t>
            </a:r>
            <a:r>
              <a:rPr lang="en-US" dirty="0" err="1">
                <a:solidFill>
                  <a:srgbClr val="000000"/>
                </a:solidFill>
                <a:latin typeface="Poppins" panose="00000500000000000000" pitchFamily="2" charset="0"/>
                <a:cs typeface="Poppins" panose="00000500000000000000" pitchFamily="2" charset="0"/>
              </a:rPr>
              <a:t>Rahmawati</a:t>
            </a:r>
            <a:r>
              <a:rPr lang="en-US" dirty="0">
                <a:solidFill>
                  <a:srgbClr val="000000"/>
                </a:solidFill>
                <a:latin typeface="Poppins" panose="00000500000000000000" pitchFamily="2" charset="0"/>
                <a:cs typeface="Poppins" panose="00000500000000000000" pitchFamily="2" charset="0"/>
              </a:rPr>
              <a:t> 		(19211100)</a:t>
            </a:r>
          </a:p>
          <a:p>
            <a:pPr marL="0" indent="0" algn="ctr">
              <a:lnSpc>
                <a:spcPct val="150000"/>
              </a:lnSpc>
            </a:pPr>
            <a:r>
              <a:rPr lang="en-US" dirty="0">
                <a:solidFill>
                  <a:srgbClr val="000000"/>
                </a:solidFill>
                <a:latin typeface="Poppins" panose="00000500000000000000" pitchFamily="2" charset="0"/>
                <a:cs typeface="Poppins" panose="00000500000000000000" pitchFamily="2" charset="0"/>
              </a:rPr>
              <a:t>2. Daud Regen </a:t>
            </a:r>
            <a:r>
              <a:rPr lang="en-US" dirty="0" err="1">
                <a:solidFill>
                  <a:srgbClr val="000000"/>
                </a:solidFill>
                <a:latin typeface="Poppins" panose="00000500000000000000" pitchFamily="2" charset="0"/>
                <a:cs typeface="Poppins" panose="00000500000000000000" pitchFamily="2" charset="0"/>
              </a:rPr>
              <a:t>Bawole</a:t>
            </a:r>
            <a:r>
              <a:rPr lang="en-US" dirty="0">
                <a:solidFill>
                  <a:srgbClr val="000000"/>
                </a:solidFill>
                <a:latin typeface="Poppins" panose="00000500000000000000" pitchFamily="2" charset="0"/>
                <a:cs typeface="Poppins" panose="00000500000000000000" pitchFamily="2" charset="0"/>
              </a:rPr>
              <a:t>	(19210268)</a:t>
            </a:r>
          </a:p>
          <a:p>
            <a:pPr marL="0" indent="0" algn="ctr">
              <a:lnSpc>
                <a:spcPct val="150000"/>
              </a:lnSpc>
            </a:pPr>
            <a:r>
              <a:rPr lang="en-US" dirty="0">
                <a:solidFill>
                  <a:srgbClr val="000000"/>
                </a:solidFill>
                <a:latin typeface="Poppins" panose="00000500000000000000" pitchFamily="2" charset="0"/>
                <a:cs typeface="Poppins" panose="00000500000000000000" pitchFamily="2" charset="0"/>
              </a:rPr>
              <a:t>3. </a:t>
            </a:r>
            <a:r>
              <a:rPr lang="en-US" dirty="0" err="1">
                <a:solidFill>
                  <a:srgbClr val="000000"/>
                </a:solidFill>
                <a:latin typeface="Poppins" panose="00000500000000000000" pitchFamily="2" charset="0"/>
                <a:cs typeface="Poppins" panose="00000500000000000000" pitchFamily="2" charset="0"/>
              </a:rPr>
              <a:t>Fikri</a:t>
            </a:r>
            <a:r>
              <a:rPr lang="en-US" dirty="0">
                <a:solidFill>
                  <a:srgbClr val="000000"/>
                </a:solidFill>
                <a:latin typeface="Poppins" panose="00000500000000000000" pitchFamily="2" charset="0"/>
                <a:cs typeface="Poppins" panose="00000500000000000000" pitchFamily="2" charset="0"/>
              </a:rPr>
              <a:t> </a:t>
            </a:r>
            <a:r>
              <a:rPr lang="en-US" dirty="0" err="1">
                <a:solidFill>
                  <a:srgbClr val="000000"/>
                </a:solidFill>
                <a:latin typeface="Poppins" panose="00000500000000000000" pitchFamily="2" charset="0"/>
                <a:cs typeface="Poppins" panose="00000500000000000000" pitchFamily="2" charset="0"/>
              </a:rPr>
              <a:t>Khoirulloh</a:t>
            </a:r>
            <a:r>
              <a:rPr lang="en-US" dirty="0">
                <a:solidFill>
                  <a:srgbClr val="000000"/>
                </a:solidFill>
                <a:latin typeface="Poppins" panose="00000500000000000000" pitchFamily="2" charset="0"/>
                <a:cs typeface="Poppins" panose="00000500000000000000" pitchFamily="2" charset="0"/>
              </a:rPr>
              <a:t> 		(19210480)</a:t>
            </a:r>
          </a:p>
          <a:p>
            <a:pPr marL="0" indent="0" algn="ctr">
              <a:lnSpc>
                <a:spcPct val="150000"/>
              </a:lnSpc>
            </a:pPr>
            <a:r>
              <a:rPr lang="en-US" dirty="0">
                <a:solidFill>
                  <a:srgbClr val="000000"/>
                </a:solidFill>
                <a:latin typeface="Poppins" panose="00000500000000000000" pitchFamily="2" charset="0"/>
                <a:cs typeface="Poppins" panose="00000500000000000000" pitchFamily="2" charset="0"/>
              </a:rPr>
              <a:t>4. </a:t>
            </a:r>
            <a:r>
              <a:rPr lang="en-US" dirty="0" err="1">
                <a:solidFill>
                  <a:srgbClr val="000000"/>
                </a:solidFill>
                <a:latin typeface="Poppins" panose="00000500000000000000" pitchFamily="2" charset="0"/>
                <a:cs typeface="Poppins" panose="00000500000000000000" pitchFamily="2" charset="0"/>
              </a:rPr>
              <a:t>Rifkhy</a:t>
            </a:r>
            <a:r>
              <a:rPr lang="en-US" dirty="0">
                <a:solidFill>
                  <a:srgbClr val="000000"/>
                </a:solidFill>
                <a:latin typeface="Poppins" panose="00000500000000000000" pitchFamily="2" charset="0"/>
                <a:cs typeface="Poppins" panose="00000500000000000000" pitchFamily="2" charset="0"/>
              </a:rPr>
              <a:t> Eka Putra 		(19210944)</a:t>
            </a:r>
            <a:endParaRPr lang="en-US" dirty="0">
              <a:latin typeface="Poppins" panose="00000500000000000000" pitchFamily="2" charset="0"/>
              <a:cs typeface="Poppins" panose="000005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09"/>
        <p:cNvGrpSpPr/>
        <p:nvPr/>
      </p:nvGrpSpPr>
      <p:grpSpPr>
        <a:xfrm>
          <a:off x="0" y="0"/>
          <a:ext cx="0" cy="0"/>
          <a:chOff x="0" y="0"/>
          <a:chExt cx="0" cy="0"/>
        </a:xfrm>
      </p:grpSpPr>
      <p:sp>
        <p:nvSpPr>
          <p:cNvPr id="211" name="Google Shape;211;p42"/>
          <p:cNvSpPr txBox="1">
            <a:spLocks noGrp="1"/>
          </p:cNvSpPr>
          <p:nvPr>
            <p:ph type="title"/>
          </p:nvPr>
        </p:nvSpPr>
        <p:spPr>
          <a:xfrm>
            <a:off x="915352" y="1075473"/>
            <a:ext cx="7313295" cy="2992554"/>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US" altLang="en-GB" sz="2000" b="0" u="none" dirty="0">
                <a:latin typeface="Poppins" panose="00000500000000000000" pitchFamily="2" charset="0"/>
                <a:cs typeface="Poppins" panose="00000500000000000000" pitchFamily="2" charset="0"/>
              </a:rPr>
              <a:t>MAKSUD DAN TUJUAN</a:t>
            </a:r>
            <a:br>
              <a:rPr lang="en-US" altLang="en-GB" sz="1050" b="0" u="none" dirty="0">
                <a:latin typeface="Poppins" panose="00000500000000000000" pitchFamily="2" charset="0"/>
                <a:cs typeface="Poppins" panose="00000500000000000000" pitchFamily="2" charset="0"/>
              </a:rPr>
            </a:br>
            <a:br>
              <a:rPr lang="en-US" altLang="en-GB" sz="1050" b="0" u="none" dirty="0">
                <a:latin typeface="Poppins" panose="00000500000000000000" pitchFamily="2" charset="0"/>
                <a:cs typeface="Poppins" panose="00000500000000000000" pitchFamily="2" charset="0"/>
              </a:rPr>
            </a:br>
            <a:r>
              <a:rPr lang="en-US" altLang="en-GB" sz="1400" b="0" u="none" dirty="0" err="1">
                <a:latin typeface="Poppins" panose="00000500000000000000" pitchFamily="2" charset="0"/>
                <a:cs typeface="Poppins" panose="00000500000000000000" pitchFamily="2" charset="0"/>
              </a:rPr>
              <a:t>Maksud</a:t>
            </a:r>
            <a:br>
              <a:rPr lang="en-US" altLang="en-GB" sz="1050" b="0" u="none" dirty="0">
                <a:latin typeface="Poppins" panose="00000500000000000000" pitchFamily="2" charset="0"/>
                <a:cs typeface="Poppins" panose="00000500000000000000" pitchFamily="2" charset="0"/>
              </a:rPr>
            </a:br>
            <a:br>
              <a:rPr lang="en-US" altLang="en-GB" sz="1050" b="0" u="none" dirty="0">
                <a:latin typeface="Poppins" panose="00000500000000000000" pitchFamily="2" charset="0"/>
                <a:cs typeface="Poppins" panose="00000500000000000000" pitchFamily="2" charset="0"/>
              </a:rPr>
            </a:br>
            <a:r>
              <a:rPr lang="en-US" altLang="en-GB" sz="1050" b="0" u="none" dirty="0" err="1">
                <a:latin typeface="Poppins" panose="00000500000000000000" pitchFamily="2" charset="0"/>
                <a:cs typeface="Poppins" panose="00000500000000000000" pitchFamily="2" charset="0"/>
              </a:rPr>
              <a:t>Perkembangan</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teknologi</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mengembangkan</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berbagai</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inovasi</a:t>
            </a:r>
            <a:r>
              <a:rPr lang="en-US" altLang="en-GB" sz="1050" b="0" u="none" dirty="0">
                <a:latin typeface="Poppins" panose="00000500000000000000" pitchFamily="2" charset="0"/>
                <a:cs typeface="Poppins" panose="00000500000000000000" pitchFamily="2" charset="0"/>
              </a:rPr>
              <a:t> di </a:t>
            </a:r>
            <a:r>
              <a:rPr lang="en-US" altLang="en-GB" sz="1050" b="0" u="none" dirty="0" err="1">
                <a:latin typeface="Poppins" panose="00000500000000000000" pitchFamily="2" charset="0"/>
                <a:cs typeface="Poppins" panose="00000500000000000000" pitchFamily="2" charset="0"/>
              </a:rPr>
              <a:t>sektor</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pariwisata</a:t>
            </a:r>
            <a:r>
              <a:rPr lang="en-US" altLang="en-GB" sz="1050" b="0" u="none" dirty="0">
                <a:latin typeface="Poppins" panose="00000500000000000000" pitchFamily="2" charset="0"/>
                <a:cs typeface="Poppins" panose="00000500000000000000" pitchFamily="2" charset="0"/>
              </a:rPr>
              <a:t>,</a:t>
            </a:r>
            <a:br>
              <a:rPr lang="en-US" altLang="en-GB" sz="1050" b="0" u="none" dirty="0">
                <a:latin typeface="Poppins" panose="00000500000000000000" pitchFamily="2" charset="0"/>
                <a:cs typeface="Poppins" panose="00000500000000000000" pitchFamily="2" charset="0"/>
              </a:rPr>
            </a:br>
            <a:r>
              <a:rPr lang="en-US" altLang="en-GB" sz="1050" b="0" u="none" dirty="0">
                <a:latin typeface="Poppins" panose="00000500000000000000" pitchFamily="2" charset="0"/>
                <a:cs typeface="Poppins" panose="00000500000000000000" pitchFamily="2" charset="0"/>
              </a:rPr>
              <a:t>salah </a:t>
            </a:r>
            <a:r>
              <a:rPr lang="en-US" altLang="en-GB" sz="1050" b="0" u="none" dirty="0" err="1">
                <a:latin typeface="Poppins" panose="00000500000000000000" pitchFamily="2" charset="0"/>
                <a:cs typeface="Poppins" panose="00000500000000000000" pitchFamily="2" charset="0"/>
              </a:rPr>
              <a:t>satunya</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dapat</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diamati</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melalui</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munculnya</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berbagai</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sistem</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informasi</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kepariwisataan</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serta</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berkembangnya</a:t>
            </a:r>
            <a:r>
              <a:rPr lang="en-US" altLang="en-GB" sz="1050" b="0" u="none" dirty="0">
                <a:latin typeface="Poppins" panose="00000500000000000000" pitchFamily="2" charset="0"/>
                <a:cs typeface="Poppins" panose="00000500000000000000" pitchFamily="2" charset="0"/>
              </a:rPr>
              <a:t> travel website. Travel Website </a:t>
            </a:r>
            <a:r>
              <a:rPr lang="en-US" altLang="en-GB" sz="1050" b="0" u="none" dirty="0" err="1">
                <a:latin typeface="Poppins" panose="00000500000000000000" pitchFamily="2" charset="0"/>
                <a:cs typeface="Poppins" panose="00000500000000000000" pitchFamily="2" charset="0"/>
              </a:rPr>
              <a:t>sebagai</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bagian</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dari</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sistem</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informasi</a:t>
            </a:r>
            <a:r>
              <a:rPr lang="en-US" altLang="en-GB" sz="1050" b="0" u="none" dirty="0">
                <a:latin typeface="Poppins" panose="00000500000000000000" pitchFamily="2" charset="0"/>
                <a:cs typeface="Poppins" panose="00000500000000000000" pitchFamily="2" charset="0"/>
              </a:rPr>
              <a:t> sangat </a:t>
            </a:r>
            <a:r>
              <a:rPr lang="en-US" altLang="en-GB" sz="1050" b="0" u="none" dirty="0" err="1">
                <a:latin typeface="Poppins" panose="00000500000000000000" pitchFamily="2" charset="0"/>
                <a:cs typeface="Poppins" panose="00000500000000000000" pitchFamily="2" charset="0"/>
              </a:rPr>
              <a:t>mendukung</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kegiatan</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pariwisata</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sehingga</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keberadaannya</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diperlukan</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untuk</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memudahkan</a:t>
            </a:r>
            <a:r>
              <a:rPr lang="en-US" altLang="en-GB" sz="1050" b="0" u="none" dirty="0">
                <a:latin typeface="Poppins" panose="00000500000000000000" pitchFamily="2" charset="0"/>
                <a:cs typeface="Poppins" panose="00000500000000000000" pitchFamily="2" charset="0"/>
              </a:rPr>
              <a:t> para </a:t>
            </a:r>
            <a:r>
              <a:rPr lang="en-US" altLang="en-GB" sz="1050" b="0" u="none" dirty="0" err="1">
                <a:latin typeface="Poppins" panose="00000500000000000000" pitchFamily="2" charset="0"/>
                <a:cs typeface="Poppins" panose="00000500000000000000" pitchFamily="2" charset="0"/>
              </a:rPr>
              <a:t>wisatawan</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menyediakan</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informasi</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tempat</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wisata</a:t>
            </a:r>
            <a:r>
              <a:rPr lang="en-US" altLang="en-GB" sz="1050" b="0" u="none" dirty="0">
                <a:latin typeface="Poppins" panose="00000500000000000000" pitchFamily="2" charset="0"/>
                <a:cs typeface="Poppins" panose="00000500000000000000" pitchFamily="2" charset="0"/>
              </a:rPr>
              <a:t>, hotel, </a:t>
            </a:r>
            <a:r>
              <a:rPr lang="en-US" altLang="en-GB" sz="1050" b="0" u="none" dirty="0" err="1">
                <a:latin typeface="Poppins" panose="00000500000000000000" pitchFamily="2" charset="0"/>
                <a:cs typeface="Poppins" panose="00000500000000000000" pitchFamily="2" charset="0"/>
              </a:rPr>
              <a:t>rute</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perjalanan</a:t>
            </a:r>
            <a:r>
              <a:rPr lang="en-US" altLang="en-GB" sz="1050" b="0" u="none" dirty="0">
                <a:latin typeface="Poppins" panose="00000500000000000000" pitchFamily="2" charset="0"/>
                <a:cs typeface="Poppins" panose="00000500000000000000" pitchFamily="2" charset="0"/>
              </a:rPr>
              <a:t>, dan lain-lain), </a:t>
            </a:r>
            <a:r>
              <a:rPr lang="en-US" altLang="en-GB" sz="1050" b="0" u="none" dirty="0" err="1">
                <a:latin typeface="Poppins" panose="00000500000000000000" pitchFamily="2" charset="0"/>
                <a:cs typeface="Poppins" panose="00000500000000000000" pitchFamily="2" charset="0"/>
              </a:rPr>
              <a:t>namun</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dapat</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diakses</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dimana</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saja</a:t>
            </a:r>
            <a:r>
              <a:rPr lang="en-US" altLang="en-GB" sz="1050" b="0" u="none" dirty="0">
                <a:latin typeface="Poppins" panose="00000500000000000000" pitchFamily="2" charset="0"/>
                <a:cs typeface="Poppins" panose="00000500000000000000" pitchFamily="2" charset="0"/>
              </a:rPr>
              <a:t> dan </a:t>
            </a:r>
            <a:r>
              <a:rPr lang="en-US" altLang="en-GB" sz="1050" b="0" u="none" dirty="0" err="1">
                <a:latin typeface="Poppins" panose="00000500000000000000" pitchFamily="2" charset="0"/>
                <a:cs typeface="Poppins" panose="00000500000000000000" pitchFamily="2" charset="0"/>
              </a:rPr>
              <a:t>kapan</a:t>
            </a:r>
            <a:r>
              <a:rPr lang="en-US" altLang="en-GB" sz="1050" b="0" u="none" dirty="0">
                <a:latin typeface="Poppins" panose="00000500000000000000" pitchFamily="2" charset="0"/>
                <a:cs typeface="Poppins" panose="00000500000000000000" pitchFamily="2" charset="0"/>
              </a:rPr>
              <a:t> </a:t>
            </a:r>
            <a:r>
              <a:rPr lang="en-US" altLang="en-GB" sz="1050" b="0" u="none" dirty="0" err="1">
                <a:latin typeface="Poppins" panose="00000500000000000000" pitchFamily="2" charset="0"/>
                <a:cs typeface="Poppins" panose="00000500000000000000" pitchFamily="2" charset="0"/>
              </a:rPr>
              <a:t>saja</a:t>
            </a:r>
            <a:br>
              <a:rPr lang="en-US" altLang="en-GB" sz="1050" b="0" u="none" dirty="0">
                <a:latin typeface="Poppins" panose="00000500000000000000" pitchFamily="2" charset="0"/>
                <a:cs typeface="Poppins" panose="00000500000000000000" pitchFamily="2" charset="0"/>
              </a:rPr>
            </a:br>
            <a:br>
              <a:rPr lang="en-US" altLang="en-GB" sz="1050" b="0" u="none" dirty="0">
                <a:latin typeface="Poppins" panose="00000500000000000000" pitchFamily="2" charset="0"/>
                <a:cs typeface="Poppins" panose="00000500000000000000" pitchFamily="2" charset="0"/>
              </a:rPr>
            </a:br>
            <a:endParaRPr lang="en-US" altLang="en-GB" sz="1050" b="0" u="none" dirty="0">
              <a:solidFill>
                <a:schemeClr val="bg2">
                  <a:lumMod val="50000"/>
                </a:schemeClr>
              </a:solidFill>
              <a:latin typeface="Poppins" panose="00000500000000000000" pitchFamily="2" charset="0"/>
              <a:cs typeface="Poppins" panose="00000500000000000000" pitchFamily="2" charset="0"/>
            </a:endParaRPr>
          </a:p>
        </p:txBody>
      </p:sp>
      <p:pic>
        <p:nvPicPr>
          <p:cNvPr id="212" name="Google Shape;212;p42"/>
          <p:cNvPicPr preferRelativeResize="0"/>
          <p:nvPr/>
        </p:nvPicPr>
        <p:blipFill rotWithShape="1">
          <a:blip r:embed="rId3"/>
          <a:srcRect r="94539"/>
          <a:stretch>
            <a:fillRect/>
          </a:stretch>
        </p:blipFill>
        <p:spPr>
          <a:xfrm>
            <a:off x="-2" y="0"/>
            <a:ext cx="421302" cy="5143500"/>
          </a:xfrm>
          <a:prstGeom prst="rect">
            <a:avLst/>
          </a:prstGeom>
          <a:noFill/>
          <a:ln>
            <a:noFill/>
          </a:ln>
        </p:spPr>
      </p:pic>
      <p:pic>
        <p:nvPicPr>
          <p:cNvPr id="213" name="Google Shape;213;p42"/>
          <p:cNvPicPr preferRelativeResize="0"/>
          <p:nvPr/>
        </p:nvPicPr>
        <p:blipFill rotWithShape="1">
          <a:blip r:embed="rId3"/>
          <a:srcRect l="94539"/>
          <a:stretch>
            <a:fillRect/>
          </a:stretch>
        </p:blipFill>
        <p:spPr>
          <a:xfrm>
            <a:off x="8727900" y="0"/>
            <a:ext cx="421302"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3" name="Google Shape;323;p48"/>
          <p:cNvPicPr preferRelativeResize="0"/>
          <p:nvPr/>
        </p:nvPicPr>
        <p:blipFill>
          <a:blip r:embed="rId3"/>
          <a:srcRect l="15352" r="15352"/>
          <a:stretch>
            <a:fillRect/>
          </a:stretch>
        </p:blipFill>
        <p:spPr>
          <a:xfrm>
            <a:off x="0" y="540000"/>
            <a:ext cx="1879402" cy="4063500"/>
          </a:xfrm>
          <a:prstGeom prst="rect">
            <a:avLst/>
          </a:prstGeom>
          <a:noFill/>
          <a:ln>
            <a:noFill/>
          </a:ln>
        </p:spPr>
      </p:pic>
      <p:sp>
        <p:nvSpPr>
          <p:cNvPr id="12" name="TextBox 11"/>
          <p:cNvSpPr txBox="1"/>
          <p:nvPr/>
        </p:nvSpPr>
        <p:spPr>
          <a:xfrm>
            <a:off x="3477126" y="933529"/>
            <a:ext cx="4572000" cy="2882840"/>
          </a:xfrm>
          <a:prstGeom prst="rect">
            <a:avLst/>
          </a:prstGeom>
          <a:noFill/>
        </p:spPr>
        <p:txBody>
          <a:bodyPr wrap="square">
            <a:spAutoFit/>
          </a:bodyPr>
          <a:lstStyle/>
          <a:p>
            <a:pPr algn="ctr">
              <a:lnSpc>
                <a:spcPct val="150000"/>
              </a:lnSpc>
            </a:pPr>
            <a:r>
              <a:rPr lang="en-US" altLang="en-GB" sz="2000" b="0" u="none" dirty="0" err="1">
                <a:latin typeface="Poppins" panose="00000500000000000000" pitchFamily="2" charset="0"/>
                <a:cs typeface="Poppins" panose="00000500000000000000" pitchFamily="2" charset="0"/>
              </a:rPr>
              <a:t>Tujuan</a:t>
            </a:r>
            <a:br>
              <a:rPr lang="en-US" altLang="en-GB" sz="1400" b="0" u="none" dirty="0">
                <a:latin typeface="Poppins" panose="00000500000000000000" pitchFamily="2" charset="0"/>
                <a:cs typeface="Poppins" panose="00000500000000000000" pitchFamily="2" charset="0"/>
              </a:rPr>
            </a:br>
            <a:br>
              <a:rPr lang="en-US" altLang="en-GB" sz="1400" b="0" u="none" dirty="0">
                <a:latin typeface="Poppins" panose="00000500000000000000" pitchFamily="2" charset="0"/>
                <a:cs typeface="Poppins" panose="00000500000000000000" pitchFamily="2" charset="0"/>
              </a:rPr>
            </a:br>
            <a:r>
              <a:rPr lang="en-US" altLang="en-GB" sz="1100" b="0" u="none" dirty="0" err="1">
                <a:solidFill>
                  <a:schemeClr val="tx1"/>
                </a:solidFill>
                <a:latin typeface="Poppins" panose="00000500000000000000" pitchFamily="2" charset="0"/>
                <a:cs typeface="Poppins" panose="00000500000000000000" pitchFamily="2" charset="0"/>
              </a:rPr>
              <a:t>Penelitian</a:t>
            </a:r>
            <a:r>
              <a:rPr lang="en-US" altLang="en-GB" sz="1100" b="0" u="none" dirty="0">
                <a:solidFill>
                  <a:schemeClr val="tx1"/>
                </a:solidFill>
                <a:latin typeface="Poppins" panose="00000500000000000000" pitchFamily="2" charset="0"/>
                <a:cs typeface="Poppins" panose="00000500000000000000" pitchFamily="2" charset="0"/>
              </a:rPr>
              <a:t> </a:t>
            </a:r>
            <a:r>
              <a:rPr lang="en-US" altLang="en-GB" sz="1100" b="0" u="none" dirty="0" err="1">
                <a:solidFill>
                  <a:schemeClr val="tx1"/>
                </a:solidFill>
                <a:latin typeface="Poppins" panose="00000500000000000000" pitchFamily="2" charset="0"/>
                <a:cs typeface="Poppins" panose="00000500000000000000" pitchFamily="2" charset="0"/>
              </a:rPr>
              <a:t>ini</a:t>
            </a:r>
            <a:r>
              <a:rPr lang="en-US" altLang="en-GB" sz="1100" b="0" u="none" dirty="0">
                <a:solidFill>
                  <a:schemeClr val="tx1"/>
                </a:solidFill>
                <a:latin typeface="Poppins" panose="00000500000000000000" pitchFamily="2" charset="0"/>
                <a:cs typeface="Poppins" panose="00000500000000000000" pitchFamily="2" charset="0"/>
              </a:rPr>
              <a:t> </a:t>
            </a:r>
            <a:r>
              <a:rPr lang="en-US" altLang="en-GB" sz="1100" b="0" u="none" dirty="0" err="1">
                <a:solidFill>
                  <a:schemeClr val="tx1"/>
                </a:solidFill>
                <a:latin typeface="Poppins" panose="00000500000000000000" pitchFamily="2" charset="0"/>
                <a:cs typeface="Poppins" panose="00000500000000000000" pitchFamily="2" charset="0"/>
              </a:rPr>
              <a:t>bertujuan</a:t>
            </a:r>
            <a:r>
              <a:rPr lang="en-US" altLang="en-GB" sz="1100" b="0" u="none" dirty="0">
                <a:solidFill>
                  <a:schemeClr val="tx1"/>
                </a:solidFill>
                <a:latin typeface="Poppins" panose="00000500000000000000" pitchFamily="2" charset="0"/>
                <a:cs typeface="Poppins" panose="00000500000000000000" pitchFamily="2" charset="0"/>
              </a:rPr>
              <a:t> </a:t>
            </a:r>
            <a:r>
              <a:rPr lang="en-US" altLang="en-GB" sz="1100" b="0" u="none" dirty="0" err="1">
                <a:solidFill>
                  <a:schemeClr val="tx1"/>
                </a:solidFill>
                <a:latin typeface="Poppins" panose="00000500000000000000" pitchFamily="2" charset="0"/>
                <a:cs typeface="Poppins" panose="00000500000000000000" pitchFamily="2" charset="0"/>
              </a:rPr>
              <a:t>untuk</a:t>
            </a:r>
            <a:r>
              <a:rPr lang="en-US" altLang="en-GB" sz="1100" b="0" u="none" dirty="0">
                <a:solidFill>
                  <a:schemeClr val="tx1"/>
                </a:solidFill>
                <a:latin typeface="Poppins" panose="00000500000000000000" pitchFamily="2" charset="0"/>
                <a:cs typeface="Poppins" panose="00000500000000000000" pitchFamily="2" charset="0"/>
              </a:rPr>
              <a:t>:</a:t>
            </a:r>
            <a:br>
              <a:rPr lang="en-US" altLang="en-GB" sz="1100" b="0" u="none" dirty="0">
                <a:solidFill>
                  <a:schemeClr val="tx1"/>
                </a:solidFill>
                <a:latin typeface="Poppins" panose="00000500000000000000" pitchFamily="2" charset="0"/>
                <a:cs typeface="Poppins" panose="00000500000000000000" pitchFamily="2" charset="0"/>
              </a:rPr>
            </a:br>
            <a:r>
              <a:rPr lang="en-US" altLang="en-GB" sz="1100" b="0" u="none" dirty="0">
                <a:solidFill>
                  <a:schemeClr val="tx1"/>
                </a:solidFill>
                <a:latin typeface="Poppins" panose="00000500000000000000" pitchFamily="2" charset="0"/>
                <a:cs typeface="Poppins" panose="00000500000000000000" pitchFamily="2" charset="0"/>
              </a:rPr>
              <a:t>1.Mengembangkan </a:t>
            </a:r>
            <a:r>
              <a:rPr lang="en-US" altLang="en-GB" sz="1100" b="0" u="none" dirty="0" err="1">
                <a:solidFill>
                  <a:schemeClr val="tx1"/>
                </a:solidFill>
                <a:latin typeface="Poppins" panose="00000500000000000000" pitchFamily="2" charset="0"/>
                <a:cs typeface="Poppins" panose="00000500000000000000" pitchFamily="2" charset="0"/>
              </a:rPr>
              <a:t>suatu</a:t>
            </a:r>
            <a:r>
              <a:rPr lang="en-US" altLang="en-GB" sz="1100" b="0" u="none" dirty="0">
                <a:solidFill>
                  <a:schemeClr val="tx1"/>
                </a:solidFill>
                <a:latin typeface="Poppins" panose="00000500000000000000" pitchFamily="2" charset="0"/>
                <a:cs typeface="Poppins" panose="00000500000000000000" pitchFamily="2" charset="0"/>
              </a:rPr>
              <a:t> website Travel </a:t>
            </a:r>
            <a:r>
              <a:rPr lang="en-US" altLang="en-GB" sz="1100" b="0" u="none" dirty="0" err="1">
                <a:solidFill>
                  <a:schemeClr val="tx1"/>
                </a:solidFill>
                <a:latin typeface="Poppins" panose="00000500000000000000" pitchFamily="2" charset="0"/>
                <a:cs typeface="Poppins" panose="00000500000000000000" pitchFamily="2" charset="0"/>
              </a:rPr>
              <a:t>untuk</a:t>
            </a:r>
            <a:r>
              <a:rPr lang="en-US" altLang="en-GB" sz="1100" b="0" u="none" dirty="0">
                <a:solidFill>
                  <a:schemeClr val="tx1"/>
                </a:solidFill>
                <a:latin typeface="Poppins" panose="00000500000000000000" pitchFamily="2" charset="0"/>
                <a:cs typeface="Poppins" panose="00000500000000000000" pitchFamily="2" charset="0"/>
              </a:rPr>
              <a:t> </a:t>
            </a:r>
            <a:r>
              <a:rPr lang="en-US" altLang="en-GB" sz="1100" b="0" u="none" dirty="0" err="1">
                <a:solidFill>
                  <a:schemeClr val="tx1"/>
                </a:solidFill>
                <a:latin typeface="Poppins" panose="00000500000000000000" pitchFamily="2" charset="0"/>
                <a:cs typeface="Poppins" panose="00000500000000000000" pitchFamily="2" charset="0"/>
              </a:rPr>
              <a:t>mempromosikan</a:t>
            </a:r>
            <a:r>
              <a:rPr lang="en-US" altLang="en-GB" sz="1100" b="0" u="none" dirty="0">
                <a:solidFill>
                  <a:schemeClr val="tx1"/>
                </a:solidFill>
                <a:latin typeface="Poppins" panose="00000500000000000000" pitchFamily="2" charset="0"/>
                <a:cs typeface="Poppins" panose="00000500000000000000" pitchFamily="2" charset="0"/>
              </a:rPr>
              <a:t> </a:t>
            </a:r>
            <a:r>
              <a:rPr lang="en-US" altLang="en-GB" sz="1100" b="0" u="none" dirty="0" err="1">
                <a:solidFill>
                  <a:schemeClr val="tx1"/>
                </a:solidFill>
                <a:latin typeface="Poppins" panose="00000500000000000000" pitchFamily="2" charset="0"/>
                <a:cs typeface="Poppins" panose="00000500000000000000" pitchFamily="2" charset="0"/>
              </a:rPr>
              <a:t>keindahan</a:t>
            </a:r>
            <a:r>
              <a:rPr lang="en-US" altLang="en-GB" sz="1100" b="0" u="none" dirty="0">
                <a:solidFill>
                  <a:schemeClr val="tx1"/>
                </a:solidFill>
                <a:latin typeface="Poppins" panose="00000500000000000000" pitchFamily="2" charset="0"/>
                <a:cs typeface="Poppins" panose="00000500000000000000" pitchFamily="2" charset="0"/>
              </a:rPr>
              <a:t> Indonesia </a:t>
            </a:r>
            <a:r>
              <a:rPr lang="en-US" altLang="en-GB" sz="1100" b="0" u="none" dirty="0" err="1">
                <a:solidFill>
                  <a:schemeClr val="tx1"/>
                </a:solidFill>
                <a:latin typeface="Poppins" panose="00000500000000000000" pitchFamily="2" charset="0"/>
                <a:cs typeface="Poppins" panose="00000500000000000000" pitchFamily="2" charset="0"/>
              </a:rPr>
              <a:t>ke</a:t>
            </a:r>
            <a:r>
              <a:rPr lang="en-US" altLang="en-GB" sz="1100" b="0" u="none" dirty="0">
                <a:solidFill>
                  <a:schemeClr val="tx1"/>
                </a:solidFill>
                <a:latin typeface="Poppins" panose="00000500000000000000" pitchFamily="2" charset="0"/>
                <a:cs typeface="Poppins" panose="00000500000000000000" pitchFamily="2" charset="0"/>
              </a:rPr>
              <a:t> </a:t>
            </a:r>
            <a:r>
              <a:rPr lang="en-US" altLang="en-GB" sz="1100" b="0" u="none" dirty="0" err="1">
                <a:solidFill>
                  <a:schemeClr val="tx1"/>
                </a:solidFill>
                <a:latin typeface="Poppins" panose="00000500000000000000" pitchFamily="2" charset="0"/>
                <a:cs typeface="Poppins" panose="00000500000000000000" pitchFamily="2" charset="0"/>
              </a:rPr>
              <a:t>mata</a:t>
            </a:r>
            <a:r>
              <a:rPr lang="en-US" altLang="en-GB" sz="1100" b="0" u="none" dirty="0">
                <a:solidFill>
                  <a:schemeClr val="tx1"/>
                </a:solidFill>
                <a:latin typeface="Poppins" panose="00000500000000000000" pitchFamily="2" charset="0"/>
                <a:cs typeface="Poppins" panose="00000500000000000000" pitchFamily="2" charset="0"/>
              </a:rPr>
              <a:t> dunia, </a:t>
            </a:r>
            <a:r>
              <a:rPr lang="en-US" altLang="en-GB" sz="1100" b="0" u="none" dirty="0" err="1">
                <a:solidFill>
                  <a:schemeClr val="tx1"/>
                </a:solidFill>
                <a:latin typeface="Poppins" panose="00000500000000000000" pitchFamily="2" charset="0"/>
                <a:cs typeface="Poppins" panose="00000500000000000000" pitchFamily="2" charset="0"/>
              </a:rPr>
              <a:t>dengan</a:t>
            </a:r>
            <a:r>
              <a:rPr lang="en-US" altLang="en-GB" sz="1100" b="0" u="none" dirty="0">
                <a:solidFill>
                  <a:schemeClr val="tx1"/>
                </a:solidFill>
                <a:latin typeface="Poppins" panose="00000500000000000000" pitchFamily="2" charset="0"/>
                <a:cs typeface="Poppins" panose="00000500000000000000" pitchFamily="2" charset="0"/>
              </a:rPr>
              <a:t> </a:t>
            </a:r>
            <a:r>
              <a:rPr lang="en-US" altLang="en-GB" sz="1100" b="0" u="none" dirty="0" err="1">
                <a:solidFill>
                  <a:schemeClr val="tx1"/>
                </a:solidFill>
                <a:latin typeface="Poppins" panose="00000500000000000000" pitchFamily="2" charset="0"/>
                <a:cs typeface="Poppins" panose="00000500000000000000" pitchFamily="2" charset="0"/>
              </a:rPr>
              <a:t>memudahkan</a:t>
            </a:r>
            <a:r>
              <a:rPr lang="en-US" altLang="en-GB" sz="1100" b="0" u="none" dirty="0">
                <a:solidFill>
                  <a:schemeClr val="tx1"/>
                </a:solidFill>
                <a:latin typeface="Poppins" panose="00000500000000000000" pitchFamily="2" charset="0"/>
                <a:cs typeface="Poppins" panose="00000500000000000000" pitchFamily="2" charset="0"/>
              </a:rPr>
              <a:t> para </a:t>
            </a:r>
            <a:r>
              <a:rPr lang="en-US" altLang="en-GB" sz="1100" b="0" u="none" dirty="0" err="1">
                <a:solidFill>
                  <a:schemeClr val="tx1"/>
                </a:solidFill>
                <a:latin typeface="Poppins" panose="00000500000000000000" pitchFamily="2" charset="0"/>
                <a:cs typeface="Poppins" panose="00000500000000000000" pitchFamily="2" charset="0"/>
              </a:rPr>
              <a:t>wisatawan</a:t>
            </a:r>
            <a:r>
              <a:rPr lang="en-US" altLang="en-GB" sz="1100" b="0" u="none" dirty="0">
                <a:solidFill>
                  <a:schemeClr val="tx1"/>
                </a:solidFill>
                <a:latin typeface="Poppins" panose="00000500000000000000" pitchFamily="2" charset="0"/>
                <a:cs typeface="Poppins" panose="00000500000000000000" pitchFamily="2" charset="0"/>
              </a:rPr>
              <a:t> </a:t>
            </a:r>
            <a:r>
              <a:rPr lang="en-US" altLang="en-GB" sz="1100" b="0" u="none" dirty="0" err="1">
                <a:solidFill>
                  <a:schemeClr val="tx1"/>
                </a:solidFill>
                <a:latin typeface="Poppins" panose="00000500000000000000" pitchFamily="2" charset="0"/>
                <a:cs typeface="Poppins" panose="00000500000000000000" pitchFamily="2" charset="0"/>
              </a:rPr>
              <a:t>mendapatkan</a:t>
            </a:r>
            <a:r>
              <a:rPr lang="en-US" altLang="en-GB" sz="1100" b="0" u="none" dirty="0">
                <a:solidFill>
                  <a:schemeClr val="tx1"/>
                </a:solidFill>
                <a:latin typeface="Poppins" panose="00000500000000000000" pitchFamily="2" charset="0"/>
                <a:cs typeface="Poppins" panose="00000500000000000000" pitchFamily="2" charset="0"/>
              </a:rPr>
              <a:t> </a:t>
            </a:r>
            <a:r>
              <a:rPr lang="en-US" altLang="en-GB" sz="1100" b="0" u="none" dirty="0" err="1">
                <a:solidFill>
                  <a:schemeClr val="tx1"/>
                </a:solidFill>
                <a:latin typeface="Poppins" panose="00000500000000000000" pitchFamily="2" charset="0"/>
                <a:cs typeface="Poppins" panose="00000500000000000000" pitchFamily="2" charset="0"/>
              </a:rPr>
              <a:t>informasi</a:t>
            </a:r>
            <a:r>
              <a:rPr lang="en-US" altLang="en-GB" sz="1100" b="0" u="none" dirty="0">
                <a:solidFill>
                  <a:schemeClr val="tx1"/>
                </a:solidFill>
                <a:latin typeface="Poppins" panose="00000500000000000000" pitchFamily="2" charset="0"/>
                <a:cs typeface="Poppins" panose="00000500000000000000" pitchFamily="2" charset="0"/>
              </a:rPr>
              <a:t> </a:t>
            </a:r>
            <a:r>
              <a:rPr lang="en-US" altLang="en-GB" sz="1100" b="0" u="none" dirty="0" err="1">
                <a:solidFill>
                  <a:schemeClr val="tx1"/>
                </a:solidFill>
                <a:latin typeface="Poppins" panose="00000500000000000000" pitchFamily="2" charset="0"/>
                <a:cs typeface="Poppins" panose="00000500000000000000" pitchFamily="2" charset="0"/>
              </a:rPr>
              <a:t>objek</a:t>
            </a:r>
            <a:r>
              <a:rPr lang="en-US" altLang="en-GB" sz="1100" b="0" u="none" dirty="0">
                <a:solidFill>
                  <a:schemeClr val="tx1"/>
                </a:solidFill>
                <a:latin typeface="Poppins" panose="00000500000000000000" pitchFamily="2" charset="0"/>
                <a:cs typeface="Poppins" panose="00000500000000000000" pitchFamily="2" charset="0"/>
              </a:rPr>
              <a:t> </a:t>
            </a:r>
            <a:r>
              <a:rPr lang="en-US" altLang="en-GB" sz="1100" b="0" u="none" dirty="0" err="1">
                <a:solidFill>
                  <a:schemeClr val="tx1"/>
                </a:solidFill>
                <a:latin typeface="Poppins" panose="00000500000000000000" pitchFamily="2" charset="0"/>
                <a:cs typeface="Poppins" panose="00000500000000000000" pitchFamily="2" charset="0"/>
              </a:rPr>
              <a:t>wisata</a:t>
            </a:r>
            <a:r>
              <a:rPr lang="en-US" altLang="en-GB" sz="1100" b="0" u="none" dirty="0">
                <a:solidFill>
                  <a:schemeClr val="tx1"/>
                </a:solidFill>
                <a:latin typeface="Poppins" panose="00000500000000000000" pitchFamily="2" charset="0"/>
                <a:cs typeface="Poppins" panose="00000500000000000000" pitchFamily="2" charset="0"/>
              </a:rPr>
              <a:t> </a:t>
            </a:r>
            <a:r>
              <a:rPr lang="en-US" altLang="en-GB" sz="1100" b="0" u="none" dirty="0" err="1">
                <a:solidFill>
                  <a:schemeClr val="tx1"/>
                </a:solidFill>
                <a:latin typeface="Poppins" panose="00000500000000000000" pitchFamily="2" charset="0"/>
                <a:cs typeface="Poppins" panose="00000500000000000000" pitchFamily="2" charset="0"/>
              </a:rPr>
              <a:t>tsb</a:t>
            </a:r>
            <a:r>
              <a:rPr lang="en-US" altLang="en-GB" sz="1100" b="0" u="none" dirty="0">
                <a:solidFill>
                  <a:schemeClr val="tx1"/>
                </a:solidFill>
                <a:latin typeface="Poppins" panose="00000500000000000000" pitchFamily="2" charset="0"/>
                <a:cs typeface="Poppins" panose="00000500000000000000" pitchFamily="2" charset="0"/>
              </a:rPr>
              <a:t>.</a:t>
            </a:r>
            <a:br>
              <a:rPr lang="en-US" altLang="en-GB" sz="1100" b="0" u="none" dirty="0">
                <a:solidFill>
                  <a:schemeClr val="tx1"/>
                </a:solidFill>
                <a:latin typeface="Poppins" panose="00000500000000000000" pitchFamily="2" charset="0"/>
                <a:cs typeface="Poppins" panose="00000500000000000000" pitchFamily="2" charset="0"/>
              </a:rPr>
            </a:br>
            <a:r>
              <a:rPr lang="en-US" altLang="en-GB" sz="1100" b="0" u="none" dirty="0">
                <a:solidFill>
                  <a:schemeClr val="tx1"/>
                </a:solidFill>
                <a:latin typeface="Poppins" panose="00000500000000000000" pitchFamily="2" charset="0"/>
                <a:cs typeface="Poppins" panose="00000500000000000000" pitchFamily="2" charset="0"/>
              </a:rPr>
              <a:t>2.Membantu </a:t>
            </a:r>
            <a:r>
              <a:rPr lang="en-US" altLang="en-GB" sz="1100" b="0" u="none" dirty="0" err="1">
                <a:solidFill>
                  <a:schemeClr val="tx1"/>
                </a:solidFill>
                <a:latin typeface="Poppins" panose="00000500000000000000" pitchFamily="2" charset="0"/>
                <a:cs typeface="Poppins" panose="00000500000000000000" pitchFamily="2" charset="0"/>
              </a:rPr>
              <a:t>mempromosikan</a:t>
            </a:r>
            <a:r>
              <a:rPr lang="en-US" altLang="en-GB" sz="1100" b="0" u="none" dirty="0">
                <a:solidFill>
                  <a:schemeClr val="tx1"/>
                </a:solidFill>
                <a:latin typeface="Poppins" panose="00000500000000000000" pitchFamily="2" charset="0"/>
                <a:cs typeface="Poppins" panose="00000500000000000000" pitchFamily="2" charset="0"/>
              </a:rPr>
              <a:t> </a:t>
            </a:r>
            <a:r>
              <a:rPr lang="en-US" altLang="en-GB" sz="1100" b="0" u="none" dirty="0" err="1">
                <a:solidFill>
                  <a:schemeClr val="tx1"/>
                </a:solidFill>
                <a:latin typeface="Poppins" panose="00000500000000000000" pitchFamily="2" charset="0"/>
                <a:cs typeface="Poppins" panose="00000500000000000000" pitchFamily="2" charset="0"/>
              </a:rPr>
              <a:t>dalam</a:t>
            </a:r>
            <a:r>
              <a:rPr lang="en-US" altLang="en-GB" sz="1100" b="0" u="none" dirty="0">
                <a:solidFill>
                  <a:schemeClr val="tx1"/>
                </a:solidFill>
                <a:latin typeface="Poppins" panose="00000500000000000000" pitchFamily="2" charset="0"/>
                <a:cs typeface="Poppins" panose="00000500000000000000" pitchFamily="2" charset="0"/>
              </a:rPr>
              <a:t> </a:t>
            </a:r>
            <a:r>
              <a:rPr lang="en-US" altLang="en-GB" sz="1100" b="0" u="none" dirty="0" err="1">
                <a:solidFill>
                  <a:schemeClr val="tx1"/>
                </a:solidFill>
                <a:latin typeface="Poppins" panose="00000500000000000000" pitchFamily="2" charset="0"/>
                <a:cs typeface="Poppins" panose="00000500000000000000" pitchFamily="2" charset="0"/>
              </a:rPr>
              <a:t>pemasaran</a:t>
            </a:r>
            <a:r>
              <a:rPr lang="en-US" altLang="en-GB" sz="1100" b="0" u="none" dirty="0">
                <a:solidFill>
                  <a:schemeClr val="tx1"/>
                </a:solidFill>
                <a:latin typeface="Poppins" panose="00000500000000000000" pitchFamily="2" charset="0"/>
                <a:cs typeface="Poppins" panose="00000500000000000000" pitchFamily="2" charset="0"/>
              </a:rPr>
              <a:t> hotel-hotel dan </a:t>
            </a:r>
            <a:r>
              <a:rPr lang="en-US" altLang="en-GB" sz="1100" b="0" u="none" dirty="0" err="1">
                <a:solidFill>
                  <a:schemeClr val="tx1"/>
                </a:solidFill>
                <a:latin typeface="Poppins" panose="00000500000000000000" pitchFamily="2" charset="0"/>
                <a:cs typeface="Poppins" panose="00000500000000000000" pitchFamily="2" charset="0"/>
              </a:rPr>
              <a:t>membantu</a:t>
            </a:r>
            <a:r>
              <a:rPr lang="en-US" altLang="en-GB" sz="1100" b="0" u="none" dirty="0">
                <a:solidFill>
                  <a:schemeClr val="tx1"/>
                </a:solidFill>
                <a:latin typeface="Poppins" panose="00000500000000000000" pitchFamily="2" charset="0"/>
                <a:cs typeface="Poppins" panose="00000500000000000000" pitchFamily="2" charset="0"/>
              </a:rPr>
              <a:t> para </a:t>
            </a:r>
            <a:r>
              <a:rPr lang="en-US" altLang="en-GB" sz="1100" b="0" u="none" dirty="0" err="1">
                <a:solidFill>
                  <a:schemeClr val="tx1"/>
                </a:solidFill>
                <a:latin typeface="Poppins" panose="00000500000000000000" pitchFamily="2" charset="0"/>
                <a:cs typeface="Poppins" panose="00000500000000000000" pitchFamily="2" charset="0"/>
              </a:rPr>
              <a:t>pemilik</a:t>
            </a:r>
            <a:r>
              <a:rPr lang="en-US" altLang="en-GB" sz="1100" b="0" u="none" dirty="0">
                <a:solidFill>
                  <a:schemeClr val="tx1"/>
                </a:solidFill>
                <a:latin typeface="Poppins" panose="00000500000000000000" pitchFamily="2" charset="0"/>
                <a:cs typeface="Poppins" panose="00000500000000000000" pitchFamily="2" charset="0"/>
              </a:rPr>
              <a:t> hotel/</a:t>
            </a:r>
            <a:r>
              <a:rPr lang="en-US" altLang="en-GB" sz="1100" b="0" u="none" dirty="0" err="1">
                <a:solidFill>
                  <a:schemeClr val="tx1"/>
                </a:solidFill>
                <a:latin typeface="Poppins" panose="00000500000000000000" pitchFamily="2" charset="0"/>
                <a:cs typeface="Poppins" panose="00000500000000000000" pitchFamily="2" charset="0"/>
              </a:rPr>
              <a:t>penginapan</a:t>
            </a:r>
            <a:r>
              <a:rPr lang="en-US" altLang="en-GB" sz="1100" b="0" u="none" dirty="0">
                <a:solidFill>
                  <a:schemeClr val="tx1"/>
                </a:solidFill>
                <a:latin typeface="Poppins" panose="00000500000000000000" pitchFamily="2" charset="0"/>
                <a:cs typeface="Poppins" panose="00000500000000000000" pitchFamily="2" charset="0"/>
              </a:rPr>
              <a:t> </a:t>
            </a:r>
            <a:r>
              <a:rPr lang="en-US" altLang="en-GB" sz="1100" b="0" u="none" dirty="0" err="1">
                <a:solidFill>
                  <a:schemeClr val="tx1"/>
                </a:solidFill>
                <a:latin typeface="Poppins" panose="00000500000000000000" pitchFamily="2" charset="0"/>
                <a:cs typeface="Poppins" panose="00000500000000000000" pitchFamily="2" charset="0"/>
              </a:rPr>
              <a:t>untuk</a:t>
            </a:r>
            <a:r>
              <a:rPr lang="en-US" altLang="en-GB" sz="1100" b="0" u="none" dirty="0">
                <a:solidFill>
                  <a:schemeClr val="tx1"/>
                </a:solidFill>
                <a:latin typeface="Poppins" panose="00000500000000000000" pitchFamily="2" charset="0"/>
                <a:cs typeface="Poppins" panose="00000500000000000000" pitchFamily="2" charset="0"/>
              </a:rPr>
              <a:t> </a:t>
            </a:r>
            <a:r>
              <a:rPr lang="en-US" altLang="en-GB" sz="1100" b="0" u="none" dirty="0" err="1">
                <a:solidFill>
                  <a:schemeClr val="tx1"/>
                </a:solidFill>
                <a:latin typeface="Poppins" panose="00000500000000000000" pitchFamily="2" charset="0"/>
                <a:cs typeface="Poppins" panose="00000500000000000000" pitchFamily="2" charset="0"/>
              </a:rPr>
              <a:t>meningkatkan</a:t>
            </a:r>
            <a:r>
              <a:rPr lang="en-US" altLang="en-GB" sz="1100" b="0" u="none" dirty="0">
                <a:solidFill>
                  <a:schemeClr val="tx1"/>
                </a:solidFill>
                <a:latin typeface="Poppins" panose="00000500000000000000" pitchFamily="2" charset="0"/>
                <a:cs typeface="Poppins" panose="00000500000000000000" pitchFamily="2" charset="0"/>
              </a:rPr>
              <a:t> </a:t>
            </a:r>
            <a:r>
              <a:rPr lang="en-US" altLang="en-GB" sz="1100" b="0" u="none" dirty="0" err="1">
                <a:solidFill>
                  <a:schemeClr val="tx1"/>
                </a:solidFill>
                <a:latin typeface="Poppins" panose="00000500000000000000" pitchFamily="2" charset="0"/>
                <a:cs typeface="Poppins" panose="00000500000000000000" pitchFamily="2" charset="0"/>
              </a:rPr>
              <a:t>kinerjanya</a:t>
            </a:r>
            <a:r>
              <a:rPr lang="en-US" altLang="en-GB" sz="1100" b="0" u="none" dirty="0">
                <a:solidFill>
                  <a:schemeClr val="tx1"/>
                </a:solidFill>
                <a:latin typeface="Poppins" panose="00000500000000000000" pitchFamily="2" charset="0"/>
                <a:cs typeface="Poppins" panose="00000500000000000000" pitchFamily="2" charset="0"/>
              </a:rPr>
              <a:t> </a:t>
            </a:r>
            <a:r>
              <a:rPr lang="en-US" altLang="en-GB" sz="1100" b="0" u="none" dirty="0" err="1">
                <a:solidFill>
                  <a:schemeClr val="tx1"/>
                </a:solidFill>
                <a:latin typeface="Poppins" panose="00000500000000000000" pitchFamily="2" charset="0"/>
                <a:cs typeface="Poppins" panose="00000500000000000000" pitchFamily="2" charset="0"/>
              </a:rPr>
              <a:t>dalam</a:t>
            </a:r>
            <a:r>
              <a:rPr lang="en-US" altLang="en-GB" sz="1100" b="0" u="none" dirty="0">
                <a:solidFill>
                  <a:schemeClr val="tx1"/>
                </a:solidFill>
                <a:latin typeface="Poppins" panose="00000500000000000000" pitchFamily="2" charset="0"/>
                <a:cs typeface="Poppins" panose="00000500000000000000" pitchFamily="2" charset="0"/>
              </a:rPr>
              <a:t> </a:t>
            </a:r>
            <a:r>
              <a:rPr lang="en-US" altLang="en-GB" sz="1100" b="0" u="none" dirty="0" err="1">
                <a:solidFill>
                  <a:schemeClr val="tx1"/>
                </a:solidFill>
                <a:latin typeface="Poppins" panose="00000500000000000000" pitchFamily="2" charset="0"/>
                <a:cs typeface="Poppins" panose="00000500000000000000" pitchFamily="2" charset="0"/>
              </a:rPr>
              <a:t>pengelolaan</a:t>
            </a:r>
            <a:r>
              <a:rPr lang="en-US" altLang="en-GB" sz="1100" b="0" u="none" dirty="0">
                <a:solidFill>
                  <a:schemeClr val="tx1"/>
                </a:solidFill>
                <a:latin typeface="Poppins" panose="00000500000000000000" pitchFamily="2" charset="0"/>
                <a:cs typeface="Poppins" panose="00000500000000000000" pitchFamily="2" charset="0"/>
              </a:rPr>
              <a:t> </a:t>
            </a:r>
            <a:r>
              <a:rPr lang="en-US" altLang="en-GB" sz="1100" b="0" u="none" dirty="0" err="1">
                <a:solidFill>
                  <a:schemeClr val="tx1"/>
                </a:solidFill>
                <a:latin typeface="Poppins" panose="00000500000000000000" pitchFamily="2" charset="0"/>
                <a:cs typeface="Poppins" panose="00000500000000000000" pitchFamily="2" charset="0"/>
              </a:rPr>
              <a:t>penginapan</a:t>
            </a:r>
            <a:endParaRPr lang="en-ID"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6" name="Google Shape;226;p43"/>
          <p:cNvSpPr txBox="1">
            <a:spLocks noGrp="1"/>
          </p:cNvSpPr>
          <p:nvPr>
            <p:ph type="title" idx="15"/>
          </p:nvPr>
        </p:nvSpPr>
        <p:spPr>
          <a:xfrm>
            <a:off x="683895" y="539750"/>
            <a:ext cx="4276090" cy="456628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altLang="en-GB" b="0" dirty="0">
                <a:solidFill>
                  <a:schemeClr val="tx1">
                    <a:lumMod val="75000"/>
                    <a:lumOff val="25000"/>
                  </a:schemeClr>
                </a:solidFill>
                <a:latin typeface="Poppins" panose="00000500000000000000" pitchFamily="2" charset="0"/>
                <a:cs typeface="Poppins" panose="00000500000000000000" pitchFamily="2" charset="0"/>
              </a:rPr>
              <a:t>Ruang </a:t>
            </a:r>
            <a:r>
              <a:rPr lang="en-US" altLang="en-GB" b="0" dirty="0" err="1">
                <a:solidFill>
                  <a:schemeClr val="tx1">
                    <a:lumMod val="75000"/>
                    <a:lumOff val="25000"/>
                  </a:schemeClr>
                </a:solidFill>
                <a:latin typeface="Poppins" panose="00000500000000000000" pitchFamily="2" charset="0"/>
                <a:cs typeface="Poppins" panose="00000500000000000000" pitchFamily="2" charset="0"/>
              </a:rPr>
              <a:t>lingkup</a:t>
            </a:r>
            <a:br>
              <a:rPr lang="en-US" altLang="en-GB" sz="1400" b="0" dirty="0">
                <a:latin typeface="Poppins" panose="00000500000000000000" pitchFamily="2" charset="0"/>
                <a:cs typeface="Poppins" panose="00000500000000000000" pitchFamily="2" charset="0"/>
              </a:rPr>
            </a:br>
            <a:br>
              <a:rPr lang="en-US" altLang="en-GB" sz="1400" b="0" dirty="0">
                <a:latin typeface="Poppins" panose="00000500000000000000" pitchFamily="2" charset="0"/>
                <a:cs typeface="Poppins" panose="00000500000000000000" pitchFamily="2" charset="0"/>
              </a:rPr>
            </a:br>
            <a:r>
              <a:rPr lang="en-US" altLang="en-GB" sz="1100" b="0" dirty="0" err="1">
                <a:latin typeface="Poppins" panose="00000500000000000000" pitchFamily="2" charset="0"/>
                <a:cs typeface="Poppins" panose="00000500000000000000" pitchFamily="2" charset="0"/>
              </a:rPr>
              <a:t>Lingkup</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masalah</a:t>
            </a:r>
            <a:r>
              <a:rPr lang="en-US" altLang="en-GB" sz="1100" b="0" dirty="0">
                <a:latin typeface="Poppins" panose="00000500000000000000" pitchFamily="2" charset="0"/>
                <a:cs typeface="Poppins" panose="00000500000000000000" pitchFamily="2" charset="0"/>
              </a:rPr>
              <a:t> yang </a:t>
            </a:r>
            <a:r>
              <a:rPr lang="en-US" altLang="en-GB" sz="1100" b="0" dirty="0" err="1">
                <a:latin typeface="Poppins" panose="00000500000000000000" pitchFamily="2" charset="0"/>
                <a:cs typeface="Poppins" panose="00000500000000000000" pitchFamily="2" charset="0"/>
              </a:rPr>
              <a:t>dibahas</a:t>
            </a:r>
            <a:r>
              <a:rPr lang="en-US" altLang="en-GB" sz="1100" b="0" dirty="0">
                <a:latin typeface="Poppins" panose="00000500000000000000" pitchFamily="2" charset="0"/>
                <a:cs typeface="Poppins" panose="00000500000000000000" pitchFamily="2" charset="0"/>
              </a:rPr>
              <a:t> pada </a:t>
            </a:r>
            <a:r>
              <a:rPr lang="en-US" altLang="en-GB" sz="1100" b="0" dirty="0" err="1">
                <a:latin typeface="Poppins" panose="00000500000000000000" pitchFamily="2" charset="0"/>
                <a:cs typeface="Poppins" panose="00000500000000000000" pitchFamily="2" charset="0"/>
              </a:rPr>
              <a:t>penelitian</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ini</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adalah</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sebagai</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berikut</a:t>
            </a:r>
            <a:r>
              <a:rPr lang="en-US" altLang="en-GB" sz="1100" b="0" dirty="0">
                <a:latin typeface="Poppins" panose="00000500000000000000" pitchFamily="2" charset="0"/>
                <a:cs typeface="Poppins" panose="00000500000000000000" pitchFamily="2" charset="0"/>
              </a:rPr>
              <a:t>:</a:t>
            </a:r>
            <a:br>
              <a:rPr lang="en-US" altLang="en-GB" sz="1100" b="0" dirty="0">
                <a:latin typeface="Poppins" panose="00000500000000000000" pitchFamily="2" charset="0"/>
                <a:cs typeface="Poppins" panose="00000500000000000000" pitchFamily="2" charset="0"/>
              </a:rPr>
            </a:br>
            <a:r>
              <a:rPr lang="en-US" altLang="en-GB" sz="1100" b="0" dirty="0">
                <a:latin typeface="Poppins" panose="00000500000000000000" pitchFamily="2" charset="0"/>
                <a:cs typeface="Poppins" panose="00000500000000000000" pitchFamily="2" charset="0"/>
              </a:rPr>
              <a:t>1. </a:t>
            </a:r>
            <a:r>
              <a:rPr lang="en-US" altLang="en-GB" sz="1100" b="0" dirty="0" err="1">
                <a:latin typeface="Poppins" panose="00000500000000000000" pitchFamily="2" charset="0"/>
                <a:cs typeface="Poppins" panose="00000500000000000000" pitchFamily="2" charset="0"/>
              </a:rPr>
              <a:t>Deskripsi</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layanan</a:t>
            </a:r>
            <a:r>
              <a:rPr lang="en-US" altLang="en-GB" sz="1100" b="0" dirty="0">
                <a:latin typeface="Poppins" panose="00000500000000000000" pitchFamily="2" charset="0"/>
                <a:cs typeface="Poppins" panose="00000500000000000000" pitchFamily="2" charset="0"/>
              </a:rPr>
              <a:t> web service yang </a:t>
            </a:r>
            <a:r>
              <a:rPr lang="en-US" altLang="en-GB" sz="1100" b="0" dirty="0" err="1">
                <a:latin typeface="Poppins" panose="00000500000000000000" pitchFamily="2" charset="0"/>
                <a:cs typeface="Poppins" panose="00000500000000000000" pitchFamily="2" charset="0"/>
              </a:rPr>
              <a:t>tersedia</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disesuaikan</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dengan</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standarisasi</a:t>
            </a:r>
            <a:r>
              <a:rPr lang="en-US" altLang="en-GB" sz="1100" b="0" dirty="0">
                <a:latin typeface="Poppins" panose="00000500000000000000" pitchFamily="2" charset="0"/>
                <a:cs typeface="Poppins" panose="00000500000000000000" pitchFamily="2" charset="0"/>
              </a:rPr>
              <a:t> yang </a:t>
            </a:r>
            <a:r>
              <a:rPr lang="en-US" altLang="en-GB" sz="1100" b="0" dirty="0" err="1">
                <a:latin typeface="Poppins" panose="00000500000000000000" pitchFamily="2" charset="0"/>
                <a:cs typeface="Poppins" panose="00000500000000000000" pitchFamily="2" charset="0"/>
              </a:rPr>
              <a:t>telah</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ditentukan</a:t>
            </a:r>
            <a:r>
              <a:rPr lang="en-US" altLang="en-GB" sz="1100" b="0" dirty="0">
                <a:latin typeface="Poppins" panose="00000500000000000000" pitchFamily="2" charset="0"/>
                <a:cs typeface="Poppins" panose="00000500000000000000" pitchFamily="2" charset="0"/>
              </a:rPr>
              <a:t>.</a:t>
            </a:r>
            <a:br>
              <a:rPr lang="en-US" altLang="en-GB" sz="1100" b="0" dirty="0">
                <a:latin typeface="Poppins" panose="00000500000000000000" pitchFamily="2" charset="0"/>
                <a:cs typeface="Poppins" panose="00000500000000000000" pitchFamily="2" charset="0"/>
              </a:rPr>
            </a:br>
            <a:br>
              <a:rPr lang="en-US" altLang="en-GB" sz="1100" b="0" dirty="0">
                <a:latin typeface="Poppins" panose="00000500000000000000" pitchFamily="2" charset="0"/>
                <a:cs typeface="Poppins" panose="00000500000000000000" pitchFamily="2" charset="0"/>
              </a:rPr>
            </a:br>
            <a:r>
              <a:rPr lang="en-US" altLang="en-GB" sz="1100" b="0" dirty="0">
                <a:latin typeface="Poppins" panose="00000500000000000000" pitchFamily="2" charset="0"/>
                <a:cs typeface="Poppins" panose="00000500000000000000" pitchFamily="2" charset="0"/>
              </a:rPr>
              <a:t>2. </a:t>
            </a:r>
            <a:r>
              <a:rPr lang="en-US" altLang="en-GB" sz="1100" b="0" dirty="0" err="1">
                <a:latin typeface="Poppins" panose="00000500000000000000" pitchFamily="2" charset="0"/>
                <a:cs typeface="Poppins" panose="00000500000000000000" pitchFamily="2" charset="0"/>
              </a:rPr>
              <a:t>informasi-informasi</a:t>
            </a:r>
            <a:r>
              <a:rPr lang="en-US" altLang="en-GB" sz="1100" b="0" dirty="0">
                <a:latin typeface="Poppins" panose="00000500000000000000" pitchFamily="2" charset="0"/>
                <a:cs typeface="Poppins" panose="00000500000000000000" pitchFamily="2" charset="0"/>
              </a:rPr>
              <a:t> yang </a:t>
            </a:r>
            <a:r>
              <a:rPr lang="en-US" altLang="en-GB" sz="1100" b="0" dirty="0" err="1">
                <a:latin typeface="Poppins" panose="00000500000000000000" pitchFamily="2" charset="0"/>
                <a:cs typeface="Poppins" panose="00000500000000000000" pitchFamily="2" charset="0"/>
              </a:rPr>
              <a:t>diberikan</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hanya</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untuk</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memperkenalkan</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pariwisata</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yg</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ada</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pulai</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lombok</a:t>
            </a:r>
            <a:r>
              <a:rPr lang="en-US" altLang="en-GB" sz="1100" b="0" dirty="0">
                <a:latin typeface="Poppins" panose="00000500000000000000" pitchFamily="2" charset="0"/>
                <a:cs typeface="Poppins" panose="00000500000000000000" pitchFamily="2" charset="0"/>
              </a:rPr>
              <a:t> </a:t>
            </a:r>
            <a:br>
              <a:rPr lang="en-US" altLang="en-GB" sz="1100" b="0" dirty="0">
                <a:latin typeface="Poppins" panose="00000500000000000000" pitchFamily="2" charset="0"/>
                <a:cs typeface="Poppins" panose="00000500000000000000" pitchFamily="2" charset="0"/>
              </a:rPr>
            </a:br>
            <a:br>
              <a:rPr lang="en-US" altLang="en-GB" sz="1100" b="0" dirty="0">
                <a:latin typeface="Poppins" panose="00000500000000000000" pitchFamily="2" charset="0"/>
                <a:cs typeface="Poppins" panose="00000500000000000000" pitchFamily="2" charset="0"/>
              </a:rPr>
            </a:br>
            <a:r>
              <a:rPr lang="en-US" altLang="en-GB" sz="1100" b="0" dirty="0">
                <a:latin typeface="Poppins" panose="00000500000000000000" pitchFamily="2" charset="0"/>
                <a:cs typeface="Poppins" panose="00000500000000000000" pitchFamily="2" charset="0"/>
              </a:rPr>
              <a:t>3. </a:t>
            </a:r>
            <a:r>
              <a:rPr lang="en-US" altLang="en-GB" sz="1100" b="0" dirty="0" err="1">
                <a:latin typeface="Poppins" panose="00000500000000000000" pitchFamily="2" charset="0"/>
                <a:cs typeface="Poppins" panose="00000500000000000000" pitchFamily="2" charset="0"/>
              </a:rPr>
              <a:t>Informasi-informasi</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akomodasi</a:t>
            </a:r>
            <a:r>
              <a:rPr lang="en-US" altLang="en-GB" sz="1100" b="0" dirty="0">
                <a:latin typeface="Poppins" panose="00000500000000000000" pitchFamily="2" charset="0"/>
                <a:cs typeface="Poppins" panose="00000500000000000000" pitchFamily="2" charset="0"/>
              </a:rPr>
              <a:t> yang </a:t>
            </a:r>
            <a:r>
              <a:rPr lang="en-US" altLang="en-GB" sz="1100" b="0" dirty="0" err="1">
                <a:latin typeface="Poppins" panose="00000500000000000000" pitchFamily="2" charset="0"/>
                <a:cs typeface="Poppins" panose="00000500000000000000" pitchFamily="2" charset="0"/>
              </a:rPr>
              <a:t>diberikan</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tidak</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meliputi</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biaya</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akomodasi</a:t>
            </a:r>
            <a:r>
              <a:rPr lang="en-US" altLang="en-GB" sz="1100" b="0" dirty="0">
                <a:latin typeface="Poppins" panose="00000500000000000000" pitchFamily="2" charset="0"/>
                <a:cs typeface="Poppins" panose="00000500000000000000" pitchFamily="2" charset="0"/>
              </a:rPr>
              <a:t> hotel, flight </a:t>
            </a:r>
            <a:r>
              <a:rPr lang="en-US" altLang="en-GB" sz="1100" b="0" dirty="0" err="1">
                <a:latin typeface="Poppins" panose="00000500000000000000" pitchFamily="2" charset="0"/>
                <a:cs typeface="Poppins" panose="00000500000000000000" pitchFamily="2" charset="0"/>
              </a:rPr>
              <a:t>berangkat</a:t>
            </a:r>
            <a:r>
              <a:rPr lang="en-US" altLang="en-GB" sz="1100" b="0" dirty="0">
                <a:latin typeface="Poppins" panose="00000500000000000000" pitchFamily="2" charset="0"/>
                <a:cs typeface="Poppins" panose="00000500000000000000" pitchFamily="2" charset="0"/>
              </a:rPr>
              <a:t>, flight </a:t>
            </a:r>
            <a:r>
              <a:rPr lang="en-US" altLang="en-GB" sz="1100" b="0" dirty="0" err="1">
                <a:latin typeface="Poppins" panose="00000500000000000000" pitchFamily="2" charset="0"/>
                <a:cs typeface="Poppins" panose="00000500000000000000" pitchFamily="2" charset="0"/>
              </a:rPr>
              <a:t>kembali</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pemesanan</a:t>
            </a:r>
            <a:r>
              <a:rPr lang="en-US" altLang="en-GB" sz="1100" b="0" dirty="0">
                <a:latin typeface="Poppins" panose="00000500000000000000" pitchFamily="2" charset="0"/>
                <a:cs typeface="Poppins" panose="00000500000000000000" pitchFamily="2" charset="0"/>
              </a:rPr>
              <a:t> </a:t>
            </a:r>
            <a:r>
              <a:rPr lang="en-US" altLang="en-GB" sz="1100" b="0" dirty="0" err="1">
                <a:latin typeface="Poppins" panose="00000500000000000000" pitchFamily="2" charset="0"/>
                <a:cs typeface="Poppins" panose="00000500000000000000" pitchFamily="2" charset="0"/>
              </a:rPr>
              <a:t>tiket</a:t>
            </a:r>
            <a:r>
              <a:rPr lang="en-US" altLang="en-GB" sz="1100" b="0" dirty="0">
                <a:latin typeface="Poppins" panose="00000500000000000000" pitchFamily="2" charset="0"/>
                <a:cs typeface="Poppins" panose="00000500000000000000" pitchFamily="2" charset="0"/>
              </a:rPr>
              <a:t> dan </a:t>
            </a:r>
            <a:r>
              <a:rPr lang="en-US" altLang="en-GB" sz="1100" b="0" dirty="0" err="1">
                <a:latin typeface="Poppins" panose="00000500000000000000" pitchFamily="2" charset="0"/>
                <a:cs typeface="Poppins" panose="00000500000000000000" pitchFamily="2" charset="0"/>
              </a:rPr>
              <a:t>reservasi</a:t>
            </a:r>
            <a:r>
              <a:rPr lang="en-US" altLang="en-GB" sz="1100" b="0" dirty="0">
                <a:latin typeface="Poppins" panose="00000500000000000000" pitchFamily="2" charset="0"/>
                <a:cs typeface="Poppins" panose="00000500000000000000" pitchFamily="2" charset="0"/>
              </a:rPr>
              <a:t> hotel </a:t>
            </a:r>
            <a:br>
              <a:rPr lang="en-US" altLang="en-GB" sz="2400" b="0" dirty="0">
                <a:latin typeface="Poppins" panose="00000500000000000000" pitchFamily="2" charset="0"/>
                <a:cs typeface="Poppins" panose="00000500000000000000" pitchFamily="2" charset="0"/>
              </a:rPr>
            </a:br>
            <a:br>
              <a:rPr lang="en-US" altLang="en-GB" sz="2400" b="0" dirty="0">
                <a:latin typeface="Poppins" panose="00000500000000000000" pitchFamily="2" charset="0"/>
                <a:cs typeface="Poppins" panose="00000500000000000000" pitchFamily="2" charset="0"/>
              </a:rPr>
            </a:br>
            <a:endParaRPr lang="en-US" altLang="en-GB" b="0" dirty="0">
              <a:latin typeface="Poppins" panose="00000500000000000000" pitchFamily="2" charset="0"/>
              <a:cs typeface="Poppins" panose="00000500000000000000" pitchFamily="2" charset="0"/>
            </a:endParaRPr>
          </a:p>
        </p:txBody>
      </p:sp>
      <p:pic>
        <p:nvPicPr>
          <p:cNvPr id="236" name="Google Shape;236;p43"/>
          <p:cNvPicPr preferRelativeResize="0"/>
          <p:nvPr/>
        </p:nvPicPr>
        <p:blipFill>
          <a:blip r:embed="rId3"/>
          <a:srcRect l="2625" r="2625"/>
          <a:stretch>
            <a:fillRect/>
          </a:stretch>
        </p:blipFill>
        <p:spPr>
          <a:xfrm>
            <a:off x="6066750" y="540000"/>
            <a:ext cx="3077252" cy="406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Shape 245"/>
        <p:cNvGrpSpPr/>
        <p:nvPr/>
      </p:nvGrpSpPr>
      <p:grpSpPr>
        <a:xfrm>
          <a:off x="0" y="0"/>
          <a:ext cx="0" cy="0"/>
          <a:chOff x="0" y="0"/>
          <a:chExt cx="0" cy="0"/>
        </a:xfrm>
      </p:grpSpPr>
      <p:sp>
        <p:nvSpPr>
          <p:cNvPr id="248" name="Google Shape;248;p44"/>
          <p:cNvSpPr txBox="1">
            <a:spLocks noGrp="1"/>
          </p:cNvSpPr>
          <p:nvPr>
            <p:ph type="subTitle" idx="1"/>
          </p:nvPr>
        </p:nvSpPr>
        <p:spPr>
          <a:xfrm rot="244">
            <a:off x="552889" y="1693377"/>
            <a:ext cx="7825562" cy="3450133"/>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1600"/>
              </a:spcAft>
              <a:buNone/>
            </a:pPr>
            <a:r>
              <a:rPr lang="en-US" altLang="en-GB" sz="2000" dirty="0" err="1">
                <a:solidFill>
                  <a:schemeClr val="tx1">
                    <a:lumMod val="75000"/>
                    <a:lumOff val="25000"/>
                  </a:schemeClr>
                </a:solidFill>
                <a:latin typeface="Poppins" panose="00000500000000000000" pitchFamily="2" charset="0"/>
                <a:cs typeface="Poppins" panose="00000500000000000000" pitchFamily="2" charset="0"/>
              </a:rPr>
              <a:t>Landasan</a:t>
            </a:r>
            <a:r>
              <a:rPr lang="en-US" altLang="en-GB" sz="2000" dirty="0">
                <a:solidFill>
                  <a:schemeClr val="tx1">
                    <a:lumMod val="75000"/>
                    <a:lumOff val="25000"/>
                  </a:schemeClr>
                </a:solidFill>
                <a:latin typeface="Poppins" panose="00000500000000000000" pitchFamily="2" charset="0"/>
                <a:cs typeface="Poppins" panose="00000500000000000000" pitchFamily="2" charset="0"/>
              </a:rPr>
              <a:t> </a:t>
            </a:r>
            <a:r>
              <a:rPr lang="en-US" altLang="en-GB" sz="2000" dirty="0" err="1">
                <a:solidFill>
                  <a:schemeClr val="tx1">
                    <a:lumMod val="75000"/>
                    <a:lumOff val="25000"/>
                  </a:schemeClr>
                </a:solidFill>
                <a:latin typeface="Poppins" panose="00000500000000000000" pitchFamily="2" charset="0"/>
                <a:cs typeface="Poppins" panose="00000500000000000000" pitchFamily="2" charset="0"/>
              </a:rPr>
              <a:t>Teori</a:t>
            </a:r>
            <a:endParaRPr lang="en-US" altLang="en-GB" sz="2000" dirty="0">
              <a:solidFill>
                <a:schemeClr val="tx1">
                  <a:lumMod val="75000"/>
                  <a:lumOff val="25000"/>
                </a:schemeClr>
              </a:solidFill>
              <a:latin typeface="Poppins" panose="00000500000000000000" pitchFamily="2" charset="0"/>
              <a:cs typeface="Poppins" panose="00000500000000000000" pitchFamily="2" charset="0"/>
            </a:endParaRPr>
          </a:p>
          <a:p>
            <a:pPr marL="0" lvl="0" indent="0" algn="l" rtl="0">
              <a:spcBef>
                <a:spcPts val="0"/>
              </a:spcBef>
              <a:spcAft>
                <a:spcPts val="1600"/>
              </a:spcAft>
              <a:buNone/>
            </a:pPr>
            <a:r>
              <a:rPr lang="en-US" altLang="en-GB" sz="1200" dirty="0">
                <a:latin typeface="Poppins" panose="00000500000000000000" pitchFamily="2" charset="0"/>
                <a:cs typeface="Poppins" panose="00000500000000000000" pitchFamily="2" charset="0"/>
              </a:rPr>
              <a:t>Software dan </a:t>
            </a:r>
            <a:r>
              <a:rPr lang="en-US" altLang="en-GB" sz="1200" dirty="0" err="1">
                <a:latin typeface="Poppins" panose="00000500000000000000" pitchFamily="2" charset="0"/>
                <a:cs typeface="Poppins" panose="00000500000000000000" pitchFamily="2" charset="0"/>
              </a:rPr>
              <a:t>peralatan</a:t>
            </a:r>
            <a:r>
              <a:rPr lang="en-US" altLang="en-GB" sz="1200" dirty="0">
                <a:latin typeface="Poppins" panose="00000500000000000000" pitchFamily="2" charset="0"/>
                <a:cs typeface="Poppins" panose="00000500000000000000" pitchFamily="2" charset="0"/>
              </a:rPr>
              <a:t> </a:t>
            </a:r>
            <a:r>
              <a:rPr lang="en-US" altLang="en-GB" sz="1200" dirty="0" err="1">
                <a:latin typeface="Poppins" panose="00000500000000000000" pitchFamily="2" charset="0"/>
                <a:cs typeface="Poppins" panose="00000500000000000000" pitchFamily="2" charset="0"/>
              </a:rPr>
              <a:t>pendukung</a:t>
            </a:r>
            <a:r>
              <a:rPr lang="en-US" altLang="en-GB" sz="1200" dirty="0">
                <a:latin typeface="Poppins" panose="00000500000000000000" pitchFamily="2" charset="0"/>
                <a:cs typeface="Poppins" panose="00000500000000000000" pitchFamily="2" charset="0"/>
              </a:rPr>
              <a:t> yang </a:t>
            </a:r>
            <a:r>
              <a:rPr lang="en-US" altLang="en-GB" sz="1200" dirty="0" err="1">
                <a:latin typeface="Poppins" panose="00000500000000000000" pitchFamily="2" charset="0"/>
                <a:cs typeface="Poppins" panose="00000500000000000000" pitchFamily="2" charset="0"/>
              </a:rPr>
              <a:t>dibahas</a:t>
            </a:r>
            <a:r>
              <a:rPr lang="en-US" altLang="en-GB" sz="1200" dirty="0">
                <a:latin typeface="Poppins" panose="00000500000000000000" pitchFamily="2" charset="0"/>
                <a:cs typeface="Poppins" panose="00000500000000000000" pitchFamily="2" charset="0"/>
              </a:rPr>
              <a:t> </a:t>
            </a:r>
            <a:r>
              <a:rPr lang="en-US" altLang="en-GB" sz="1200" dirty="0" err="1">
                <a:latin typeface="Poppins" panose="00000500000000000000" pitchFamily="2" charset="0"/>
                <a:cs typeface="Poppins" panose="00000500000000000000" pitchFamily="2" charset="0"/>
              </a:rPr>
              <a:t>sebagai</a:t>
            </a:r>
            <a:r>
              <a:rPr lang="en-US" altLang="en-GB" sz="1200" dirty="0">
                <a:latin typeface="Poppins" panose="00000500000000000000" pitchFamily="2" charset="0"/>
                <a:cs typeface="Poppins" panose="00000500000000000000" pitchFamily="2" charset="0"/>
              </a:rPr>
              <a:t> </a:t>
            </a:r>
            <a:r>
              <a:rPr lang="en-US" altLang="en-GB" sz="1200" dirty="0" err="1">
                <a:latin typeface="Poppins" panose="00000500000000000000" pitchFamily="2" charset="0"/>
                <a:cs typeface="Poppins" panose="00000500000000000000" pitchFamily="2" charset="0"/>
              </a:rPr>
              <a:t>berikut</a:t>
            </a:r>
            <a:r>
              <a:rPr lang="en-US" altLang="en-GB" sz="1200" dirty="0">
                <a:latin typeface="Poppins" panose="00000500000000000000" pitchFamily="2" charset="0"/>
                <a:cs typeface="Poppins" panose="00000500000000000000" pitchFamily="2" charset="0"/>
              </a:rPr>
              <a:t> :</a:t>
            </a:r>
          </a:p>
          <a:p>
            <a:pPr marL="0" lvl="0" indent="0" algn="l" rtl="0">
              <a:spcBef>
                <a:spcPts val="0"/>
              </a:spcBef>
              <a:spcAft>
                <a:spcPts val="1600"/>
              </a:spcAft>
              <a:buNone/>
            </a:pPr>
            <a:r>
              <a:rPr lang="en-US" altLang="en-GB" sz="1200" dirty="0">
                <a:latin typeface="Poppins" panose="00000500000000000000" pitchFamily="2" charset="0"/>
                <a:cs typeface="Poppins" panose="00000500000000000000" pitchFamily="2" charset="0"/>
              </a:rPr>
              <a:t>Text Editor : 	1. Visual Studio Code</a:t>
            </a:r>
          </a:p>
          <a:p>
            <a:pPr marL="0" lvl="0" indent="0" algn="l" rtl="0">
              <a:lnSpc>
                <a:spcPct val="150000"/>
              </a:lnSpc>
              <a:spcBef>
                <a:spcPts val="0"/>
              </a:spcBef>
              <a:spcAft>
                <a:spcPts val="1600"/>
              </a:spcAft>
              <a:buNone/>
            </a:pPr>
            <a:r>
              <a:rPr lang="en-US" altLang="en-GB" sz="1200" dirty="0">
                <a:latin typeface="Poppins" panose="00000500000000000000" pitchFamily="2" charset="0"/>
                <a:cs typeface="Poppins" panose="00000500000000000000" pitchFamily="2" charset="0"/>
              </a:rPr>
              <a:t>	</a:t>
            </a:r>
            <a:r>
              <a:rPr lang="en-US" altLang="en-GB" sz="1100" dirty="0">
                <a:latin typeface="Poppins" panose="00000500000000000000" pitchFamily="2" charset="0"/>
                <a:cs typeface="Poppins" panose="00000500000000000000" pitchFamily="2" charset="0"/>
              </a:rPr>
              <a:t>Visual studio Code </a:t>
            </a:r>
            <a:r>
              <a:rPr lang="en-US" altLang="en-GB" sz="1100" dirty="0" err="1">
                <a:latin typeface="Poppins" panose="00000500000000000000" pitchFamily="2" charset="0"/>
                <a:cs typeface="Poppins" panose="00000500000000000000" pitchFamily="2" charset="0"/>
              </a:rPr>
              <a:t>merupakan</a:t>
            </a:r>
            <a:r>
              <a:rPr lang="en-US" altLang="en-GB" sz="1100" dirty="0">
                <a:latin typeface="Poppins" panose="00000500000000000000" pitchFamily="2" charset="0"/>
                <a:cs typeface="Poppins" panose="00000500000000000000" pitchFamily="2" charset="0"/>
              </a:rPr>
              <a:t> </a:t>
            </a:r>
            <a:r>
              <a:rPr lang="en-US" altLang="en-GB" sz="1100" dirty="0" err="1">
                <a:latin typeface="Poppins" panose="00000500000000000000" pitchFamily="2" charset="0"/>
                <a:cs typeface="Poppins" panose="00000500000000000000" pitchFamily="2" charset="0"/>
              </a:rPr>
              <a:t>aplikasi</a:t>
            </a:r>
            <a:r>
              <a:rPr lang="en-US" altLang="en-GB" sz="1100" dirty="0">
                <a:latin typeface="Poppins" panose="00000500000000000000" pitchFamily="2" charset="0"/>
                <a:cs typeface="Poppins" panose="00000500000000000000" pitchFamily="2" charset="0"/>
              </a:rPr>
              <a:t> cross platform yang </a:t>
            </a:r>
            <a:r>
              <a:rPr lang="en-US" altLang="en-GB" sz="1100" dirty="0" err="1">
                <a:latin typeface="Poppins" panose="00000500000000000000" pitchFamily="2" charset="0"/>
                <a:cs typeface="Poppins" panose="00000500000000000000" pitchFamily="2" charset="0"/>
              </a:rPr>
              <a:t>dapat</a:t>
            </a:r>
            <a:r>
              <a:rPr lang="en-US" altLang="en-GB" sz="1100" dirty="0">
                <a:latin typeface="Poppins" panose="00000500000000000000" pitchFamily="2" charset="0"/>
                <a:cs typeface="Poppins" panose="00000500000000000000" pitchFamily="2" charset="0"/>
              </a:rPr>
              <a:t> </a:t>
            </a:r>
            <a:r>
              <a:rPr lang="en-US" altLang="en-GB" sz="1100" dirty="0" err="1">
                <a:latin typeface="Poppins" panose="00000500000000000000" pitchFamily="2" charset="0"/>
                <a:cs typeface="Poppins" panose="00000500000000000000" pitchFamily="2" charset="0"/>
              </a:rPr>
              <a:t>digunakan</a:t>
            </a:r>
            <a:r>
              <a:rPr lang="en-US" altLang="en-GB" sz="1100" dirty="0">
                <a:latin typeface="Poppins" panose="00000500000000000000" pitchFamily="2" charset="0"/>
                <a:cs typeface="Poppins" panose="00000500000000000000" pitchFamily="2" charset="0"/>
              </a:rPr>
              <a:t> </a:t>
            </a:r>
            <a:r>
              <a:rPr lang="en-US" altLang="en-GB" sz="1100" dirty="0" err="1">
                <a:latin typeface="Poppins" panose="00000500000000000000" pitchFamily="2" charset="0"/>
                <a:cs typeface="Poppins" panose="00000500000000000000" pitchFamily="2" charset="0"/>
              </a:rPr>
              <a:t>berbagai</a:t>
            </a:r>
            <a:r>
              <a:rPr lang="en-US" altLang="en-GB" sz="1100" dirty="0">
                <a:latin typeface="Poppins" panose="00000500000000000000" pitchFamily="2" charset="0"/>
                <a:cs typeface="Poppins" panose="00000500000000000000" pitchFamily="2" charset="0"/>
              </a:rPr>
              <a:t> </a:t>
            </a:r>
            <a:r>
              <a:rPr lang="en-US" altLang="en-GB" sz="1100" dirty="0" err="1">
                <a:latin typeface="Poppins" panose="00000500000000000000" pitchFamily="2" charset="0"/>
                <a:cs typeface="Poppins" panose="00000500000000000000" pitchFamily="2" charset="0"/>
              </a:rPr>
              <a:t>sitem</a:t>
            </a:r>
            <a:r>
              <a:rPr lang="en-US" altLang="en-GB" sz="1100" dirty="0">
                <a:latin typeface="Poppins" panose="00000500000000000000" pitchFamily="2" charset="0"/>
                <a:cs typeface="Poppins" panose="00000500000000000000" pitchFamily="2" charset="0"/>
              </a:rPr>
              <a:t> </a:t>
            </a:r>
            <a:r>
              <a:rPr lang="en-US" altLang="en-GB" sz="1100" dirty="0" err="1">
                <a:latin typeface="Poppins" panose="00000500000000000000" pitchFamily="2" charset="0"/>
                <a:cs typeface="Poppins" panose="00000500000000000000" pitchFamily="2" charset="0"/>
              </a:rPr>
              <a:t>operasi</a:t>
            </a:r>
            <a:r>
              <a:rPr lang="en-US" altLang="en-GB" sz="1100" dirty="0">
                <a:latin typeface="Poppins" panose="00000500000000000000" pitchFamily="2" charset="0"/>
                <a:cs typeface="Poppins" panose="00000500000000000000" pitchFamily="2" charset="0"/>
              </a:rPr>
              <a:t> </a:t>
            </a:r>
            <a:r>
              <a:rPr lang="en-US" altLang="en-GB" sz="1100" dirty="0" err="1">
                <a:latin typeface="Poppins" panose="00000500000000000000" pitchFamily="2" charset="0"/>
                <a:cs typeface="Poppins" panose="00000500000000000000" pitchFamily="2" charset="0"/>
              </a:rPr>
              <a:t>seperti</a:t>
            </a:r>
            <a:r>
              <a:rPr lang="en-US" altLang="en-GB" sz="1100" dirty="0">
                <a:latin typeface="Poppins" panose="00000500000000000000" pitchFamily="2" charset="0"/>
                <a:cs typeface="Poppins" panose="00000500000000000000" pitchFamily="2" charset="0"/>
              </a:rPr>
              <a:t> windows, Linux, dan Mac OS. VS Code </a:t>
            </a:r>
            <a:r>
              <a:rPr lang="en-US" altLang="en-GB" sz="1100" dirty="0" err="1">
                <a:latin typeface="Poppins" panose="00000500000000000000" pitchFamily="2" charset="0"/>
                <a:cs typeface="Poppins" panose="00000500000000000000" pitchFamily="2" charset="0"/>
              </a:rPr>
              <a:t>termasuk</a:t>
            </a:r>
            <a:r>
              <a:rPr lang="en-US" altLang="en-GB" sz="1100" dirty="0">
                <a:latin typeface="Poppins" panose="00000500000000000000" pitchFamily="2" charset="0"/>
                <a:cs typeface="Poppins" panose="00000500000000000000" pitchFamily="2" charset="0"/>
              </a:rPr>
              <a:t> software yang </a:t>
            </a:r>
            <a:r>
              <a:rPr lang="en-US" altLang="en-GB" sz="1100" dirty="0" err="1">
                <a:latin typeface="Poppins" panose="00000500000000000000" pitchFamily="2" charset="0"/>
                <a:cs typeface="Poppins" panose="00000500000000000000" pitchFamily="2" charset="0"/>
              </a:rPr>
              <a:t>ringan</a:t>
            </a:r>
            <a:r>
              <a:rPr lang="en-US" altLang="en-GB" sz="1100" dirty="0">
                <a:latin typeface="Poppins" panose="00000500000000000000" pitchFamily="2" charset="0"/>
                <a:cs typeface="Poppins" panose="00000500000000000000" pitchFamily="2" charset="0"/>
              </a:rPr>
              <a:t> </a:t>
            </a:r>
            <a:r>
              <a:rPr lang="en-US" altLang="en-GB" sz="1100" dirty="0" err="1">
                <a:latin typeface="Poppins" panose="00000500000000000000" pitchFamily="2" charset="0"/>
                <a:cs typeface="Poppins" panose="00000500000000000000" pitchFamily="2" charset="0"/>
              </a:rPr>
              <a:t>namun</a:t>
            </a:r>
            <a:r>
              <a:rPr lang="en-US" altLang="en-GB" sz="1100" dirty="0">
                <a:latin typeface="Poppins" panose="00000500000000000000" pitchFamily="2" charset="0"/>
                <a:cs typeface="Poppins" panose="00000500000000000000" pitchFamily="2" charset="0"/>
              </a:rPr>
              <a:t> </a:t>
            </a:r>
            <a:r>
              <a:rPr lang="en-US" altLang="en-GB" sz="1100" dirty="0" err="1">
                <a:latin typeface="Poppins" panose="00000500000000000000" pitchFamily="2" charset="0"/>
                <a:cs typeface="Poppins" panose="00000500000000000000" pitchFamily="2" charset="0"/>
              </a:rPr>
              <a:t>kuat</a:t>
            </a:r>
            <a:r>
              <a:rPr lang="en-US" altLang="en-GB" sz="1100" dirty="0">
                <a:latin typeface="Poppins" panose="00000500000000000000" pitchFamily="2" charset="0"/>
                <a:cs typeface="Poppins" panose="00000500000000000000" pitchFamily="2" charset="0"/>
              </a:rPr>
              <a:t> editor </a:t>
            </a:r>
            <a:r>
              <a:rPr lang="en-US" altLang="en-GB" sz="1100" dirty="0" err="1">
                <a:latin typeface="Poppins" panose="00000500000000000000" pitchFamily="2" charset="0"/>
                <a:cs typeface="Poppins" panose="00000500000000000000" pitchFamily="2" charset="0"/>
              </a:rPr>
              <a:t>sumbernya</a:t>
            </a:r>
            <a:r>
              <a:rPr lang="en-US" altLang="en-GB" sz="1100" dirty="0">
                <a:latin typeface="Poppins" panose="00000500000000000000" pitchFamily="2" charset="0"/>
                <a:cs typeface="Poppins" panose="00000500000000000000" pitchFamily="2" charset="0"/>
              </a:rPr>
              <a:t> </a:t>
            </a:r>
            <a:r>
              <a:rPr lang="en-US" altLang="en-GB" sz="1100" dirty="0" err="1">
                <a:latin typeface="Poppins" panose="00000500000000000000" pitchFamily="2" charset="0"/>
                <a:cs typeface="Poppins" panose="00000500000000000000" pitchFamily="2" charset="0"/>
              </a:rPr>
              <a:t>dengan</a:t>
            </a:r>
            <a:r>
              <a:rPr lang="en-US" altLang="en-GB" sz="1100" dirty="0">
                <a:latin typeface="Poppins" panose="00000500000000000000" pitchFamily="2" charset="0"/>
                <a:cs typeface="Poppins" panose="00000500000000000000" pitchFamily="2" charset="0"/>
              </a:rPr>
              <a:t> </a:t>
            </a:r>
            <a:r>
              <a:rPr lang="en-US" altLang="en-GB" sz="1100" dirty="0" err="1">
                <a:latin typeface="Poppins" panose="00000500000000000000" pitchFamily="2" charset="0"/>
                <a:cs typeface="Poppins" panose="00000500000000000000" pitchFamily="2" charset="0"/>
              </a:rPr>
              <a:t>deskop</a:t>
            </a:r>
            <a:r>
              <a:rPr lang="en-US" altLang="en-GB" sz="1100" dirty="0">
                <a:latin typeface="Poppins" panose="00000500000000000000" pitchFamily="2" charset="0"/>
                <a:cs typeface="Poppins" panose="00000500000000000000" pitchFamily="2" charset="0"/>
              </a:rPr>
              <a:t>. </a:t>
            </a:r>
            <a:r>
              <a:rPr lang="en-US" altLang="en-GB" sz="1100" dirty="0" err="1">
                <a:latin typeface="Poppins" panose="00000500000000000000" pitchFamily="2" charset="0"/>
                <a:cs typeface="Poppins" panose="00000500000000000000" pitchFamily="2" charset="0"/>
              </a:rPr>
              <a:t>Menggunakan</a:t>
            </a:r>
            <a:r>
              <a:rPr lang="en-US" altLang="en-GB" sz="1100" dirty="0">
                <a:latin typeface="Poppins" panose="00000500000000000000" pitchFamily="2" charset="0"/>
                <a:cs typeface="Poppins" panose="00000500000000000000" pitchFamily="2" charset="0"/>
              </a:rPr>
              <a:t> </a:t>
            </a:r>
            <a:r>
              <a:rPr lang="en-US" altLang="en-GB" sz="1100" dirty="0" err="1">
                <a:latin typeface="Poppins" panose="00000500000000000000" pitchFamily="2" charset="0"/>
                <a:cs typeface="Poppins" panose="00000500000000000000" pitchFamily="2" charset="0"/>
              </a:rPr>
              <a:t>berbagai</a:t>
            </a:r>
            <a:r>
              <a:rPr lang="en-US" altLang="en-GB" sz="1100" dirty="0">
                <a:latin typeface="Poppins" panose="00000500000000000000" pitchFamily="2" charset="0"/>
                <a:cs typeface="Poppins" panose="00000500000000000000" pitchFamily="2" charset="0"/>
              </a:rPr>
              <a:t> </a:t>
            </a:r>
            <a:r>
              <a:rPr lang="en-US" altLang="en-GB" sz="1100" dirty="0" err="1">
                <a:latin typeface="Poppins" panose="00000500000000000000" pitchFamily="2" charset="0"/>
                <a:cs typeface="Poppins" panose="00000500000000000000" pitchFamily="2" charset="0"/>
              </a:rPr>
              <a:t>macam</a:t>
            </a:r>
            <a:r>
              <a:rPr lang="en-US" altLang="en-GB" sz="1100" dirty="0">
                <a:latin typeface="Poppins" panose="00000500000000000000" pitchFamily="2" charset="0"/>
                <a:cs typeface="Poppins" panose="00000500000000000000" pitchFamily="2" charset="0"/>
              </a:rPr>
              <a:t> </a:t>
            </a:r>
            <a:r>
              <a:rPr lang="en-US" altLang="en-GB" sz="1100" dirty="0" err="1">
                <a:latin typeface="Poppins" panose="00000500000000000000" pitchFamily="2" charset="0"/>
                <a:cs typeface="Poppins" panose="00000500000000000000" pitchFamily="2" charset="0"/>
              </a:rPr>
              <a:t>bahasa</a:t>
            </a:r>
            <a:r>
              <a:rPr lang="en-US" altLang="en-GB" sz="1100" dirty="0">
                <a:latin typeface="Poppins" panose="00000500000000000000" pitchFamily="2" charset="0"/>
                <a:cs typeface="Poppins" panose="00000500000000000000" pitchFamily="2" charset="0"/>
              </a:rPr>
              <a:t> </a:t>
            </a:r>
            <a:r>
              <a:rPr lang="en-US" altLang="en-GB" sz="1100" dirty="0" err="1">
                <a:latin typeface="Poppins" panose="00000500000000000000" pitchFamily="2" charset="0"/>
                <a:cs typeface="Poppins" panose="00000500000000000000" pitchFamily="2" charset="0"/>
              </a:rPr>
              <a:t>pemprograman</a:t>
            </a:r>
            <a:r>
              <a:rPr lang="en-US" altLang="en-GB" sz="1100" dirty="0">
                <a:latin typeface="Poppins" panose="00000500000000000000" pitchFamily="2" charset="0"/>
                <a:cs typeface="Poppins" panose="00000500000000000000" pitchFamily="2" charset="0"/>
              </a:rPr>
              <a:t> </a:t>
            </a:r>
            <a:r>
              <a:rPr lang="en-US" altLang="en-GB" sz="1100" dirty="0" err="1">
                <a:latin typeface="Poppins" panose="00000500000000000000" pitchFamily="2" charset="0"/>
                <a:cs typeface="Poppins" panose="00000500000000000000" pitchFamily="2" charset="0"/>
              </a:rPr>
              <a:t>seperti</a:t>
            </a:r>
            <a:r>
              <a:rPr lang="en-US" altLang="en-GB" sz="1100" dirty="0">
                <a:latin typeface="Poppins" panose="00000500000000000000" pitchFamily="2" charset="0"/>
                <a:cs typeface="Poppins" panose="00000500000000000000" pitchFamily="2" charset="0"/>
              </a:rPr>
              <a:t> Java, </a:t>
            </a:r>
            <a:r>
              <a:rPr lang="en-US" altLang="en-GB" sz="1100" dirty="0" err="1">
                <a:latin typeface="Poppins" panose="00000500000000000000" pitchFamily="2" charset="0"/>
                <a:cs typeface="Poppins" panose="00000500000000000000" pitchFamily="2" charset="0"/>
              </a:rPr>
              <a:t>JavaSkript</a:t>
            </a:r>
            <a:r>
              <a:rPr lang="en-US" altLang="en-GB" sz="1100" dirty="0">
                <a:latin typeface="Poppins" panose="00000500000000000000" pitchFamily="2" charset="0"/>
                <a:cs typeface="Poppins" panose="00000500000000000000" pitchFamily="2" charset="0"/>
              </a:rPr>
              <a:t>, Go, C++, dan </a:t>
            </a:r>
            <a:r>
              <a:rPr lang="en-US" altLang="en-GB" sz="1100" dirty="0" err="1">
                <a:latin typeface="Poppins" panose="00000500000000000000" pitchFamily="2" charset="0"/>
                <a:cs typeface="Poppins" panose="00000500000000000000" pitchFamily="2" charset="0"/>
              </a:rPr>
              <a:t>masih</a:t>
            </a:r>
            <a:r>
              <a:rPr lang="en-US" altLang="en-GB" sz="1100" dirty="0">
                <a:latin typeface="Poppins" panose="00000500000000000000" pitchFamily="2" charset="0"/>
                <a:cs typeface="Poppins" panose="00000500000000000000" pitchFamily="2" charset="0"/>
              </a:rPr>
              <a:t> </a:t>
            </a:r>
            <a:r>
              <a:rPr lang="en-US" altLang="en-GB" sz="1100" dirty="0" err="1">
                <a:latin typeface="Poppins" panose="00000500000000000000" pitchFamily="2" charset="0"/>
                <a:cs typeface="Poppins" panose="00000500000000000000" pitchFamily="2" charset="0"/>
              </a:rPr>
              <a:t>banyak</a:t>
            </a:r>
            <a:r>
              <a:rPr lang="en-US" altLang="en-GB" sz="1100" dirty="0">
                <a:latin typeface="Poppins" panose="00000500000000000000" pitchFamily="2" charset="0"/>
                <a:cs typeface="Poppins" panose="00000500000000000000" pitchFamily="2" charset="0"/>
              </a:rPr>
              <a:t> yang </a:t>
            </a:r>
            <a:r>
              <a:rPr lang="en-US" altLang="en-GB" sz="1100" dirty="0" err="1">
                <a:latin typeface="Poppins" panose="00000500000000000000" pitchFamily="2" charset="0"/>
                <a:cs typeface="Poppins" panose="00000500000000000000" pitchFamily="2" charset="0"/>
              </a:rPr>
              <a:t>lainnya</a:t>
            </a:r>
            <a:r>
              <a:rPr lang="en-US" altLang="en-GB" sz="1100" dirty="0">
                <a:latin typeface="Poppins" panose="00000500000000000000" pitchFamily="2" charset="0"/>
                <a:cs typeface="Poppins" panose="00000500000000000000" pitchFamily="2" charset="0"/>
              </a:rPr>
              <a:t>. </a:t>
            </a:r>
            <a:r>
              <a:rPr lang="en-US" altLang="en-GB" sz="1100" dirty="0" err="1">
                <a:latin typeface="Poppins" panose="00000500000000000000" pitchFamily="2" charset="0"/>
                <a:cs typeface="Poppins" panose="00000500000000000000" pitchFamily="2" charset="0"/>
              </a:rPr>
              <a:t>Komponen</a:t>
            </a:r>
            <a:r>
              <a:rPr lang="en-US" altLang="en-GB" sz="1100" dirty="0">
                <a:latin typeface="Poppins" panose="00000500000000000000" pitchFamily="2" charset="0"/>
                <a:cs typeface="Poppins" panose="00000500000000000000" pitchFamily="2" charset="0"/>
              </a:rPr>
              <a:t> </a:t>
            </a:r>
            <a:r>
              <a:rPr lang="en-US" altLang="en-GB" sz="1100" dirty="0" err="1">
                <a:latin typeface="Poppins" panose="00000500000000000000" pitchFamily="2" charset="0"/>
                <a:cs typeface="Poppins" panose="00000500000000000000" pitchFamily="2" charset="0"/>
              </a:rPr>
              <a:t>dari</a:t>
            </a:r>
            <a:r>
              <a:rPr lang="en-US" altLang="en-GB" sz="1100" dirty="0">
                <a:latin typeface="Poppins" panose="00000500000000000000" pitchFamily="2" charset="0"/>
                <a:cs typeface="Poppins" panose="00000500000000000000" pitchFamily="2" charset="0"/>
              </a:rPr>
              <a:t> Visual Studio juga </a:t>
            </a:r>
            <a:r>
              <a:rPr lang="en-US" altLang="en-GB" sz="1100" dirty="0" err="1">
                <a:latin typeface="Poppins" panose="00000500000000000000" pitchFamily="2" charset="0"/>
                <a:cs typeface="Poppins" panose="00000500000000000000" pitchFamily="2" charset="0"/>
              </a:rPr>
              <a:t>sama</a:t>
            </a:r>
            <a:r>
              <a:rPr lang="en-US" altLang="en-GB" sz="1100" dirty="0">
                <a:latin typeface="Poppins" panose="00000500000000000000" pitchFamily="2" charset="0"/>
                <a:cs typeface="Poppins" panose="00000500000000000000" pitchFamily="2" charset="0"/>
              </a:rPr>
              <a:t> </a:t>
            </a:r>
            <a:r>
              <a:rPr lang="en-US" altLang="en-GB" sz="1100" dirty="0" err="1">
                <a:latin typeface="Poppins" panose="00000500000000000000" pitchFamily="2" charset="0"/>
                <a:cs typeface="Poppins" panose="00000500000000000000" pitchFamily="2" charset="0"/>
              </a:rPr>
              <a:t>seperti</a:t>
            </a:r>
            <a:r>
              <a:rPr lang="en-US" altLang="en-GB" sz="1100" dirty="0">
                <a:latin typeface="Poppins" panose="00000500000000000000" pitchFamily="2" charset="0"/>
                <a:cs typeface="Poppins" panose="00000500000000000000" pitchFamily="2" charset="0"/>
              </a:rPr>
              <a:t> yang </a:t>
            </a:r>
            <a:r>
              <a:rPr lang="en-US" altLang="en-GB" sz="1100" dirty="0" err="1">
                <a:latin typeface="Poppins" panose="00000500000000000000" pitchFamily="2" charset="0"/>
                <a:cs typeface="Poppins" panose="00000500000000000000" pitchFamily="2" charset="0"/>
              </a:rPr>
              <a:t>digunakan</a:t>
            </a:r>
            <a:r>
              <a:rPr lang="en-US" altLang="en-GB" sz="1100" dirty="0">
                <a:latin typeface="Poppins" panose="00000500000000000000" pitchFamily="2" charset="0"/>
                <a:cs typeface="Poppins" panose="00000500000000000000" pitchFamily="2" charset="0"/>
              </a:rPr>
              <a:t> di Azura DevOps</a:t>
            </a:r>
            <a:endParaRPr lang="en-US" altLang="en-GB" sz="1200" dirty="0">
              <a:latin typeface="Poppins" panose="00000500000000000000" pitchFamily="2" charset="0"/>
              <a:cs typeface="Poppins" panose="00000500000000000000" pitchFamily="2" charset="0"/>
            </a:endParaRPr>
          </a:p>
        </p:txBody>
      </p:sp>
      <p:pic>
        <p:nvPicPr>
          <p:cNvPr id="249" name="Google Shape;249;p44"/>
          <p:cNvPicPr preferRelativeResize="0"/>
          <p:nvPr/>
        </p:nvPicPr>
        <p:blipFill>
          <a:blip r:embed="rId3"/>
          <a:srcRect t="29614" b="29614"/>
          <a:stretch>
            <a:fillRect/>
          </a:stretch>
        </p:blipFill>
        <p:spPr>
          <a:xfrm>
            <a:off x="0" y="-404037"/>
            <a:ext cx="9144000" cy="2097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0" name="Google Shape;260;p45"/>
          <p:cNvSpPr txBox="1">
            <a:spLocks noGrp="1"/>
          </p:cNvSpPr>
          <p:nvPr>
            <p:ph type="subTitle" idx="1"/>
          </p:nvPr>
        </p:nvSpPr>
        <p:spPr>
          <a:xfrm>
            <a:off x="1610515" y="1105786"/>
            <a:ext cx="5921700" cy="21265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sz="1200" dirty="0">
                <a:solidFill>
                  <a:schemeClr val="bg1">
                    <a:lumMod val="75000"/>
                  </a:schemeClr>
                </a:solidFill>
                <a:latin typeface="Poppins" panose="00000500000000000000" pitchFamily="2" charset="0"/>
                <a:ea typeface="Anaheim" panose="02000503000000000000"/>
                <a:cs typeface="Poppins" panose="00000500000000000000" pitchFamily="2" charset="0"/>
                <a:sym typeface="Anaheim" panose="02000503000000000000"/>
              </a:rPr>
              <a:t>Bahasa Pemrograman : </a:t>
            </a:r>
            <a:endParaRPr lang="en-US" sz="1200" dirty="0">
              <a:solidFill>
                <a:schemeClr val="bg1">
                  <a:lumMod val="75000"/>
                </a:schemeClr>
              </a:solidFill>
              <a:latin typeface="Poppins" panose="00000500000000000000" pitchFamily="2" charset="0"/>
              <a:ea typeface="Anaheim" panose="02000503000000000000"/>
              <a:cs typeface="Poppins" panose="00000500000000000000" pitchFamily="2" charset="0"/>
              <a:sym typeface="Anaheim" panose="02000503000000000000"/>
            </a:endParaRPr>
          </a:p>
          <a:p>
            <a:pPr marL="0" lvl="0" indent="0" algn="l" rtl="0">
              <a:spcBef>
                <a:spcPts val="0"/>
              </a:spcBef>
              <a:spcAft>
                <a:spcPts val="0"/>
              </a:spcAft>
              <a:buNone/>
            </a:pPr>
            <a:r>
              <a:rPr sz="1200" dirty="0">
                <a:solidFill>
                  <a:schemeClr val="bg1">
                    <a:lumMod val="75000"/>
                  </a:schemeClr>
                </a:solidFill>
                <a:latin typeface="Poppins" panose="00000500000000000000" pitchFamily="2" charset="0"/>
                <a:ea typeface="Anaheim" panose="02000503000000000000"/>
                <a:cs typeface="Poppins" panose="00000500000000000000" pitchFamily="2" charset="0"/>
                <a:sym typeface="Anaheim" panose="02000503000000000000"/>
              </a:rPr>
              <a:t>	</a:t>
            </a:r>
          </a:p>
          <a:p>
            <a:pPr marL="0" lvl="0" indent="0" algn="l" rtl="0">
              <a:spcBef>
                <a:spcPts val="0"/>
              </a:spcBef>
              <a:spcAft>
                <a:spcPts val="0"/>
              </a:spcAft>
              <a:buNone/>
            </a:pPr>
            <a:r>
              <a:rPr sz="1200" dirty="0">
                <a:solidFill>
                  <a:schemeClr val="bg1">
                    <a:lumMod val="75000"/>
                  </a:schemeClr>
                </a:solidFill>
                <a:latin typeface="Poppins" panose="00000500000000000000" pitchFamily="2" charset="0"/>
                <a:ea typeface="Anaheim" panose="02000503000000000000"/>
                <a:cs typeface="Poppins" panose="00000500000000000000" pitchFamily="2" charset="0"/>
                <a:sym typeface="Anaheim" panose="02000503000000000000"/>
              </a:rPr>
              <a:t>1.</a:t>
            </a:r>
            <a:r>
              <a:rPr lang="en-US" sz="1200" dirty="0">
                <a:solidFill>
                  <a:schemeClr val="bg1">
                    <a:lumMod val="75000"/>
                  </a:schemeClr>
                </a:solidFill>
                <a:latin typeface="Poppins" panose="00000500000000000000" pitchFamily="2" charset="0"/>
                <a:ea typeface="Anaheim" panose="02000503000000000000"/>
                <a:cs typeface="Poppins" panose="00000500000000000000" pitchFamily="2" charset="0"/>
                <a:sym typeface="Anaheim" panose="02000503000000000000"/>
              </a:rPr>
              <a:t> </a:t>
            </a:r>
            <a:r>
              <a:rPr sz="1200" dirty="0">
                <a:solidFill>
                  <a:schemeClr val="bg1">
                    <a:lumMod val="75000"/>
                  </a:schemeClr>
                </a:solidFill>
                <a:latin typeface="Poppins" panose="00000500000000000000" pitchFamily="2" charset="0"/>
                <a:ea typeface="Anaheim" panose="02000503000000000000"/>
                <a:cs typeface="Poppins" panose="00000500000000000000" pitchFamily="2" charset="0"/>
                <a:sym typeface="Anaheim" panose="02000503000000000000"/>
              </a:rPr>
              <a:t>Hypertext Markup Language (HTML)</a:t>
            </a:r>
          </a:p>
          <a:p>
            <a:pPr marL="0" lvl="0" indent="0" algn="l" rtl="0">
              <a:spcBef>
                <a:spcPts val="0"/>
              </a:spcBef>
              <a:spcAft>
                <a:spcPts val="0"/>
              </a:spcAft>
              <a:buNone/>
            </a:pPr>
            <a:r>
              <a:rPr lang="en-US" sz="1200" dirty="0">
                <a:solidFill>
                  <a:schemeClr val="bg1">
                    <a:lumMod val="75000"/>
                  </a:schemeClr>
                </a:solidFill>
                <a:latin typeface="Poppins" panose="00000500000000000000" pitchFamily="2" charset="0"/>
                <a:ea typeface="Anaheim" panose="02000503000000000000"/>
                <a:cs typeface="Poppins" panose="00000500000000000000" pitchFamily="2" charset="0"/>
                <a:sym typeface="Anaheim" panose="02000503000000000000"/>
              </a:rPr>
              <a:t>	</a:t>
            </a:r>
          </a:p>
          <a:p>
            <a:pPr marL="0" lvl="0" indent="0" algn="l" rtl="0">
              <a:lnSpc>
                <a:spcPct val="150000"/>
              </a:lnSpc>
              <a:spcBef>
                <a:spcPts val="0"/>
              </a:spcBef>
              <a:spcAft>
                <a:spcPts val="0"/>
              </a:spcAft>
              <a:buNone/>
            </a:pPr>
            <a:r>
              <a:rPr lang="en-US" sz="1200" dirty="0">
                <a:solidFill>
                  <a:schemeClr val="bg1">
                    <a:lumMod val="75000"/>
                  </a:schemeClr>
                </a:solidFill>
                <a:latin typeface="Poppins" panose="00000500000000000000" pitchFamily="2" charset="0"/>
                <a:ea typeface="Anaheim" panose="02000503000000000000"/>
                <a:cs typeface="Poppins" panose="00000500000000000000" pitchFamily="2" charset="0"/>
                <a:sym typeface="Anaheim" panose="02000503000000000000"/>
              </a:rPr>
              <a:t>	</a:t>
            </a:r>
            <a:r>
              <a:rPr sz="1200" dirty="0">
                <a:solidFill>
                  <a:schemeClr val="bg1">
                    <a:lumMod val="75000"/>
                  </a:schemeClr>
                </a:solidFill>
                <a:latin typeface="Poppins" panose="00000500000000000000" pitchFamily="2" charset="0"/>
                <a:ea typeface="Anaheim" panose="02000503000000000000"/>
                <a:cs typeface="Poppins" panose="00000500000000000000" pitchFamily="2" charset="0"/>
                <a:sym typeface="Anaheim" panose="02000503000000000000"/>
              </a:rPr>
              <a:t>HTML adalah, (HyperText Markup Language) sebuah bahasa standar yang digunakan oleh browser Internet untuk membuat halaman dan dokumen pada sebuah Web yang kemudian dapat diakses dan dibaca layaknya sebuah artikel.</a:t>
            </a:r>
          </a:p>
          <a:p>
            <a:pPr marL="0" lvl="0" indent="0" algn="l" rtl="0">
              <a:spcBef>
                <a:spcPts val="0"/>
              </a:spcBef>
              <a:spcAft>
                <a:spcPts val="0"/>
              </a:spcAft>
              <a:buNone/>
            </a:pPr>
            <a:endParaRPr sz="1200" dirty="0">
              <a:solidFill>
                <a:schemeClr val="bg1">
                  <a:lumMod val="75000"/>
                </a:schemeClr>
              </a:solidFill>
              <a:latin typeface="Poppins" panose="00000500000000000000" pitchFamily="2" charset="0"/>
              <a:ea typeface="Anaheim" panose="02000503000000000000"/>
              <a:cs typeface="Poppins" panose="00000500000000000000" pitchFamily="2" charset="0"/>
              <a:sym typeface="Anaheim" panose="02000503000000000000"/>
            </a:endParaRPr>
          </a:p>
          <a:p>
            <a:pPr marL="0" lvl="0" indent="0" algn="l" rtl="0">
              <a:spcBef>
                <a:spcPts val="0"/>
              </a:spcBef>
              <a:spcAft>
                <a:spcPts val="0"/>
              </a:spcAft>
              <a:buNone/>
            </a:pPr>
            <a:endParaRPr sz="1200" dirty="0">
              <a:solidFill>
                <a:schemeClr val="bg1">
                  <a:lumMod val="75000"/>
                </a:schemeClr>
              </a:solidFill>
              <a:latin typeface="Poppins" panose="00000500000000000000" pitchFamily="2" charset="0"/>
              <a:ea typeface="Anaheim" panose="02000503000000000000"/>
              <a:cs typeface="Poppins" panose="00000500000000000000" pitchFamily="2" charset="0"/>
              <a:sym typeface="Anaheim" panose="02000503000000000000"/>
            </a:endParaRPr>
          </a:p>
        </p:txBody>
      </p:sp>
      <p:pic>
        <p:nvPicPr>
          <p:cNvPr id="261" name="Google Shape;261;p45"/>
          <p:cNvPicPr preferRelativeResize="0"/>
          <p:nvPr/>
        </p:nvPicPr>
        <p:blipFill>
          <a:blip r:embed="rId3"/>
          <a:srcRect t="35424" b="35424"/>
          <a:stretch>
            <a:fillRect/>
          </a:stretch>
        </p:blipFill>
        <p:spPr>
          <a:xfrm>
            <a:off x="-635" y="3552190"/>
            <a:ext cx="9144000" cy="15913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4" name="Google Shape;274;p46"/>
          <p:cNvSpPr txBox="1">
            <a:spLocks noGrp="1"/>
          </p:cNvSpPr>
          <p:nvPr>
            <p:ph type="subTitle" idx="3"/>
          </p:nvPr>
        </p:nvSpPr>
        <p:spPr>
          <a:xfrm>
            <a:off x="744281" y="2739222"/>
            <a:ext cx="3454094" cy="844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ID" sz="105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2. Cascading Style Sheet (CSS)</a:t>
            </a:r>
          </a:p>
          <a:p>
            <a:pPr marL="0" lvl="0" indent="0" algn="l" rtl="0">
              <a:lnSpc>
                <a:spcPct val="150000"/>
              </a:lnSpc>
              <a:spcBef>
                <a:spcPts val="0"/>
              </a:spcBef>
              <a:spcAft>
                <a:spcPts val="0"/>
              </a:spcAft>
              <a:buNone/>
            </a:pPr>
            <a:r>
              <a:rPr lang="en-ID" sz="105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Cascading Style Sheet (CSS) </a:t>
            </a:r>
            <a:r>
              <a:rPr lang="en-ID" sz="105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merupakan</a:t>
            </a:r>
            <a:r>
              <a:rPr lang="en-ID" sz="105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salah </a:t>
            </a:r>
            <a:r>
              <a:rPr lang="en-ID" sz="105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satu</a:t>
            </a:r>
            <a:r>
              <a:rPr lang="en-ID" sz="105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a:t>
            </a:r>
            <a:r>
              <a:rPr lang="en-ID" sz="105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bahasa</a:t>
            </a:r>
            <a:r>
              <a:rPr lang="en-ID" sz="105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a:t>
            </a:r>
            <a:r>
              <a:rPr lang="en-ID" sz="105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pemrograman</a:t>
            </a:r>
            <a:r>
              <a:rPr lang="en-ID" sz="105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web </a:t>
            </a:r>
            <a:r>
              <a:rPr lang="en-ID" sz="105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untuk</a:t>
            </a:r>
            <a:r>
              <a:rPr lang="en-ID" sz="105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a:t>
            </a:r>
            <a:r>
              <a:rPr lang="en-ID" sz="105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mengendalikan</a:t>
            </a:r>
            <a:r>
              <a:rPr lang="en-ID" sz="105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a:t>
            </a:r>
            <a:r>
              <a:rPr lang="en-ID" sz="105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beberapa</a:t>
            </a:r>
            <a:r>
              <a:rPr lang="en-ID" sz="105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a:t>
            </a:r>
            <a:r>
              <a:rPr lang="en-ID" sz="105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komponen</a:t>
            </a:r>
            <a:r>
              <a:rPr lang="en-ID" sz="105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a:t>
            </a:r>
            <a:r>
              <a:rPr lang="en-ID" sz="105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dalam</a:t>
            </a:r>
            <a:r>
              <a:rPr lang="en-ID" sz="105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a:t>
            </a:r>
            <a:r>
              <a:rPr lang="en-ID" sz="105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sebuah</a:t>
            </a:r>
            <a:r>
              <a:rPr lang="en-ID" sz="105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web </a:t>
            </a:r>
            <a:r>
              <a:rPr lang="en-ID" sz="105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sehingga</a:t>
            </a:r>
            <a:r>
              <a:rPr lang="en-ID" sz="105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a:t>
            </a:r>
            <a:r>
              <a:rPr lang="en-ID" sz="105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akan</a:t>
            </a:r>
            <a:r>
              <a:rPr lang="en-ID" sz="105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a:t>
            </a:r>
            <a:r>
              <a:rPr lang="en-ID" sz="105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lebih</a:t>
            </a:r>
            <a:r>
              <a:rPr lang="en-ID" sz="105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a:t>
            </a:r>
            <a:r>
              <a:rPr lang="en-ID" sz="105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terstruktur</a:t>
            </a:r>
            <a:r>
              <a:rPr lang="en-ID" sz="105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dan </a:t>
            </a:r>
            <a:r>
              <a:rPr lang="en-ID" sz="105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seragam</a:t>
            </a:r>
            <a:r>
              <a:rPr lang="en-ID" sz="105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a:t>
            </a:r>
          </a:p>
        </p:txBody>
      </p:sp>
      <p:sp>
        <p:nvSpPr>
          <p:cNvPr id="275" name="Google Shape;275;p46"/>
          <p:cNvSpPr txBox="1">
            <a:spLocks noGrp="1"/>
          </p:cNvSpPr>
          <p:nvPr>
            <p:ph type="subTitle" idx="4"/>
          </p:nvPr>
        </p:nvSpPr>
        <p:spPr>
          <a:xfrm>
            <a:off x="4945649" y="2707313"/>
            <a:ext cx="3454069" cy="844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ID" sz="100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3. </a:t>
            </a:r>
            <a:r>
              <a:rPr lang="en-ID" sz="100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Javascript</a:t>
            </a:r>
            <a:endParaRPr lang="en-ID" sz="100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endParaRPr>
          </a:p>
          <a:p>
            <a:pPr marL="0" lvl="0" indent="0" algn="l" rtl="0">
              <a:lnSpc>
                <a:spcPct val="150000"/>
              </a:lnSpc>
              <a:spcBef>
                <a:spcPts val="0"/>
              </a:spcBef>
              <a:spcAft>
                <a:spcPts val="0"/>
              </a:spcAft>
              <a:buNone/>
            </a:pPr>
            <a:r>
              <a:rPr lang="en-ID" sz="100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JavaScript </a:t>
            </a:r>
            <a:r>
              <a:rPr lang="en-ID" sz="100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adalah</a:t>
            </a:r>
            <a:r>
              <a:rPr lang="en-ID" sz="100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a:t>
            </a:r>
            <a:r>
              <a:rPr lang="en-ID" sz="100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bahasa</a:t>
            </a:r>
            <a:r>
              <a:rPr lang="en-ID" sz="100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a:t>
            </a:r>
            <a:r>
              <a:rPr lang="en-ID" sz="100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pemrograman</a:t>
            </a:r>
            <a:r>
              <a:rPr lang="en-ID" sz="100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a:t>
            </a:r>
            <a:r>
              <a:rPr lang="en-ID" sz="100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tingkat</a:t>
            </a:r>
            <a:r>
              <a:rPr lang="en-ID" sz="100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a:t>
            </a:r>
            <a:r>
              <a:rPr lang="en-ID" sz="100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tinggi</a:t>
            </a:r>
            <a:r>
              <a:rPr lang="en-ID" sz="100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yang </a:t>
            </a:r>
            <a:r>
              <a:rPr lang="en-ID" sz="100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dimanfaatkan</a:t>
            </a:r>
            <a:r>
              <a:rPr lang="en-ID" sz="100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a:t>
            </a:r>
            <a:r>
              <a:rPr lang="en-ID" sz="100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untuk</a:t>
            </a:r>
            <a:r>
              <a:rPr lang="en-ID" sz="100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a:t>
            </a:r>
            <a:r>
              <a:rPr lang="en-ID" sz="100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membuat</a:t>
            </a:r>
            <a:r>
              <a:rPr lang="en-ID" sz="100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website page yang </a:t>
            </a:r>
            <a:r>
              <a:rPr lang="en-ID" sz="100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interaktif</a:t>
            </a:r>
            <a:r>
              <a:rPr lang="en-ID" sz="100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dan </a:t>
            </a:r>
            <a:r>
              <a:rPr lang="en-ID" sz="100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dinamis</a:t>
            </a:r>
            <a:r>
              <a:rPr lang="en-ID" sz="100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a:t>
            </a:r>
            <a:r>
              <a:rPr lang="en-ID" sz="100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Tanpa</a:t>
            </a:r>
            <a:r>
              <a:rPr lang="en-ID" sz="100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a:t>
            </a:r>
            <a:r>
              <a:rPr lang="en-ID" sz="100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adanya</a:t>
            </a:r>
            <a:r>
              <a:rPr lang="en-ID" sz="100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JavaScript, </a:t>
            </a:r>
            <a:r>
              <a:rPr lang="en-ID" sz="100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sebuah</a:t>
            </a:r>
            <a:r>
              <a:rPr lang="en-ID" sz="100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situs web </a:t>
            </a:r>
            <a:r>
              <a:rPr lang="en-ID" sz="100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akan</a:t>
            </a:r>
            <a:r>
              <a:rPr lang="en-ID" sz="100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a:t>
            </a:r>
            <a:r>
              <a:rPr lang="en-ID" sz="100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tampak</a:t>
            </a:r>
            <a:r>
              <a:rPr lang="en-ID" sz="100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polos dan </a:t>
            </a:r>
            <a:r>
              <a:rPr lang="en-ID" sz="1000" dirty="0" err="1">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membosankan</a:t>
            </a:r>
            <a:r>
              <a:rPr lang="en-ID" sz="1000" dirty="0">
                <a:solidFill>
                  <a:srgbClr val="595959"/>
                </a:solidFill>
                <a:latin typeface="Poppins" panose="00000500000000000000" pitchFamily="2" charset="0"/>
                <a:ea typeface="Anaheim" panose="02000503000000000000"/>
                <a:cs typeface="Poppins" panose="00000500000000000000" pitchFamily="2" charset="0"/>
                <a:sym typeface="Anaheim" panose="02000503000000000000"/>
              </a:rPr>
              <a:t>. </a:t>
            </a:r>
          </a:p>
        </p:txBody>
      </p:sp>
      <p:pic>
        <p:nvPicPr>
          <p:cNvPr id="276" name="Google Shape;276;p46"/>
          <p:cNvPicPr preferRelativeResize="0"/>
          <p:nvPr/>
        </p:nvPicPr>
        <p:blipFill>
          <a:blip r:embed="rId3"/>
          <a:srcRect t="5759" b="5759"/>
          <a:stretch/>
        </p:blipFill>
        <p:spPr>
          <a:xfrm>
            <a:off x="744281" y="716966"/>
            <a:ext cx="3454094" cy="1940014"/>
          </a:xfrm>
          <a:prstGeom prst="rect">
            <a:avLst/>
          </a:prstGeom>
          <a:noFill/>
          <a:ln>
            <a:noFill/>
          </a:ln>
        </p:spPr>
      </p:pic>
      <p:pic>
        <p:nvPicPr>
          <p:cNvPr id="277" name="Google Shape;277;p46"/>
          <p:cNvPicPr preferRelativeResize="0"/>
          <p:nvPr/>
        </p:nvPicPr>
        <p:blipFill>
          <a:blip r:embed="rId4"/>
          <a:srcRect t="7875" b="7875"/>
          <a:stretch/>
        </p:blipFill>
        <p:spPr>
          <a:xfrm>
            <a:off x="4945649" y="716966"/>
            <a:ext cx="3454071" cy="19400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grpSp>
        <p:nvGrpSpPr>
          <p:cNvPr id="893" name="Google Shape;893;p69"/>
          <p:cNvGrpSpPr/>
          <p:nvPr/>
        </p:nvGrpSpPr>
        <p:grpSpPr>
          <a:xfrm>
            <a:off x="2236669" y="1333698"/>
            <a:ext cx="4756234" cy="3039081"/>
            <a:chOff x="941611" y="801528"/>
            <a:chExt cx="3392047" cy="2167409"/>
          </a:xfrm>
        </p:grpSpPr>
        <p:sp>
          <p:nvSpPr>
            <p:cNvPr id="894" name="Google Shape;894;p69"/>
            <p:cNvSpPr/>
            <p:nvPr/>
          </p:nvSpPr>
          <p:spPr>
            <a:xfrm>
              <a:off x="1161855" y="801528"/>
              <a:ext cx="2944515" cy="1968295"/>
            </a:xfrm>
            <a:custGeom>
              <a:avLst/>
              <a:gdLst/>
              <a:ahLst/>
              <a:cxnLst/>
              <a:rect l="l" t="t" r="r" b="b"/>
              <a:pathLst>
                <a:path w="81526" h="54497" fill="none" extrusionOk="0">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solidFill>
              <a:srgbClr val="FFFFFF"/>
            </a:solidFill>
            <a:ln w="9525" cap="flat" cmpd="sng">
              <a:solidFill>
                <a:srgbClr val="000000"/>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9"/>
            <p:cNvSpPr/>
            <p:nvPr/>
          </p:nvSpPr>
          <p:spPr>
            <a:xfrm>
              <a:off x="941611" y="2850833"/>
              <a:ext cx="3392047" cy="118104"/>
            </a:xfrm>
            <a:custGeom>
              <a:avLst/>
              <a:gdLst/>
              <a:ahLst/>
              <a:cxnLst/>
              <a:rect l="l" t="t" r="r" b="b"/>
              <a:pathLst>
                <a:path w="93917" h="3270" fill="none" extrusionOk="0">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solidFill>
              <a:srgbClr val="FFFFFF"/>
            </a:solidFill>
            <a:ln w="9525" cap="flat" cmpd="sng">
              <a:solidFill>
                <a:srgbClr val="000000"/>
              </a:solidFill>
              <a:prstDash val="solid"/>
              <a:miter lim="487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96" name="Google Shape;896;p69"/>
          <p:cNvPicPr preferRelativeResize="0"/>
          <p:nvPr/>
        </p:nvPicPr>
        <p:blipFill>
          <a:blip r:embed="rId3"/>
          <a:srcRect t="93" b="93"/>
          <a:stretch/>
        </p:blipFill>
        <p:spPr>
          <a:xfrm>
            <a:off x="2652893" y="1429815"/>
            <a:ext cx="3927106" cy="2203824"/>
          </a:xfrm>
          <a:prstGeom prst="roundRect">
            <a:avLst>
              <a:gd name="adj" fmla="val 6013"/>
            </a:avLst>
          </a:prstGeom>
          <a:noFill/>
          <a:ln w="9525" cap="flat" cmpd="sng">
            <a:solidFill>
              <a:srgbClr val="000000"/>
            </a:solidFill>
            <a:prstDash val="solid"/>
            <a:round/>
            <a:headEnd type="none" w="sm" len="sm"/>
            <a:tailEnd type="none" w="sm" len="sm"/>
          </a:ln>
        </p:spPr>
      </p:pic>
      <p:sp>
        <p:nvSpPr>
          <p:cNvPr id="3" name="Title 2">
            <a:extLst>
              <a:ext uri="{FF2B5EF4-FFF2-40B4-BE49-F238E27FC236}">
                <a16:creationId xmlns:a16="http://schemas.microsoft.com/office/drawing/2014/main" id="{26E7774E-2F28-8DC4-9C8B-A843C11DDB65}"/>
              </a:ext>
            </a:extLst>
          </p:cNvPr>
          <p:cNvSpPr>
            <a:spLocks noGrp="1"/>
          </p:cNvSpPr>
          <p:nvPr>
            <p:ph type="title"/>
          </p:nvPr>
        </p:nvSpPr>
        <p:spPr>
          <a:xfrm>
            <a:off x="4016093" y="453471"/>
            <a:ext cx="1363981" cy="634500"/>
          </a:xfrm>
        </p:spPr>
        <p:txBody>
          <a:bodyPr/>
          <a:lstStyle/>
          <a:p>
            <a:pPr algn="ctr"/>
            <a:r>
              <a:rPr lang="en-US" sz="2400" b="0" dirty="0">
                <a:latin typeface="Poppins" panose="00000500000000000000" pitchFamily="2" charset="0"/>
                <a:cs typeface="Poppins" panose="00000500000000000000" pitchFamily="2" charset="0"/>
              </a:rPr>
              <a:t>home</a:t>
            </a:r>
            <a:endParaRPr lang="en-ID" sz="2400" b="0" dirty="0">
              <a:latin typeface="Poppins" panose="00000500000000000000" pitchFamily="2" charset="0"/>
              <a:cs typeface="Poppins" panose="00000500000000000000" pitchFamily="2" charset="0"/>
            </a:endParaRPr>
          </a:p>
        </p:txBody>
      </p:sp>
      <p:grpSp>
        <p:nvGrpSpPr>
          <p:cNvPr id="12" name="Google Shape;1155;p73">
            <a:extLst>
              <a:ext uri="{FF2B5EF4-FFF2-40B4-BE49-F238E27FC236}">
                <a16:creationId xmlns:a16="http://schemas.microsoft.com/office/drawing/2014/main" id="{1748C2DC-B2C8-6E50-C737-BBA30375C768}"/>
              </a:ext>
            </a:extLst>
          </p:cNvPr>
          <p:cNvGrpSpPr/>
          <p:nvPr/>
        </p:nvGrpSpPr>
        <p:grpSpPr>
          <a:xfrm>
            <a:off x="3697007" y="579419"/>
            <a:ext cx="456887" cy="294331"/>
            <a:chOff x="5602507" y="2907562"/>
            <a:chExt cx="329924" cy="212540"/>
          </a:xfrm>
        </p:grpSpPr>
        <p:sp>
          <p:nvSpPr>
            <p:cNvPr id="13" name="Google Shape;1156;p73">
              <a:extLst>
                <a:ext uri="{FF2B5EF4-FFF2-40B4-BE49-F238E27FC236}">
                  <a16:creationId xmlns:a16="http://schemas.microsoft.com/office/drawing/2014/main" id="{1EAA8B2F-D03C-0E87-C82B-B6336EB0E924}"/>
                </a:ext>
              </a:extLst>
            </p:cNvPr>
            <p:cNvSpPr/>
            <p:nvPr/>
          </p:nvSpPr>
          <p:spPr>
            <a:xfrm>
              <a:off x="5602507" y="2907562"/>
              <a:ext cx="329924" cy="212540"/>
            </a:xfrm>
            <a:custGeom>
              <a:avLst/>
              <a:gdLst/>
              <a:ahLst/>
              <a:cxnLst/>
              <a:rect l="l" t="t" r="r" b="b"/>
              <a:pathLst>
                <a:path w="11102" h="7152" extrusionOk="0">
                  <a:moveTo>
                    <a:pt x="163" y="0"/>
                  </a:moveTo>
                  <a:cubicBezTo>
                    <a:pt x="73" y="0"/>
                    <a:pt x="0" y="75"/>
                    <a:pt x="0" y="163"/>
                  </a:cubicBezTo>
                  <a:lnTo>
                    <a:pt x="0" y="6988"/>
                  </a:lnTo>
                  <a:cubicBezTo>
                    <a:pt x="0" y="7077"/>
                    <a:pt x="73" y="7151"/>
                    <a:pt x="163" y="7151"/>
                  </a:cubicBezTo>
                  <a:lnTo>
                    <a:pt x="8727" y="7151"/>
                  </a:lnTo>
                  <a:cubicBezTo>
                    <a:pt x="8815" y="7151"/>
                    <a:pt x="8890" y="7077"/>
                    <a:pt x="8890" y="6988"/>
                  </a:cubicBezTo>
                  <a:cubicBezTo>
                    <a:pt x="8890" y="6900"/>
                    <a:pt x="8815" y="6825"/>
                    <a:pt x="8727" y="6825"/>
                  </a:cubicBezTo>
                  <a:lnTo>
                    <a:pt x="325" y="6825"/>
                  </a:lnTo>
                  <a:lnTo>
                    <a:pt x="325" y="326"/>
                  </a:lnTo>
                  <a:lnTo>
                    <a:pt x="10775" y="326"/>
                  </a:lnTo>
                  <a:lnTo>
                    <a:pt x="10775" y="6825"/>
                  </a:lnTo>
                  <a:lnTo>
                    <a:pt x="9375" y="6825"/>
                  </a:lnTo>
                  <a:cubicBezTo>
                    <a:pt x="9285" y="6825"/>
                    <a:pt x="9212" y="6900"/>
                    <a:pt x="9212" y="6988"/>
                  </a:cubicBezTo>
                  <a:cubicBezTo>
                    <a:pt x="9212" y="7077"/>
                    <a:pt x="9285" y="7151"/>
                    <a:pt x="9375" y="7151"/>
                  </a:cubicBezTo>
                  <a:lnTo>
                    <a:pt x="10938" y="7151"/>
                  </a:lnTo>
                  <a:cubicBezTo>
                    <a:pt x="11027" y="7151"/>
                    <a:pt x="11101" y="7077"/>
                    <a:pt x="11101" y="6988"/>
                  </a:cubicBezTo>
                  <a:lnTo>
                    <a:pt x="11101" y="163"/>
                  </a:lnTo>
                  <a:cubicBezTo>
                    <a:pt x="11101" y="75"/>
                    <a:pt x="11027" y="0"/>
                    <a:pt x="10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57;p73">
              <a:extLst>
                <a:ext uri="{FF2B5EF4-FFF2-40B4-BE49-F238E27FC236}">
                  <a16:creationId xmlns:a16="http://schemas.microsoft.com/office/drawing/2014/main" id="{F1E7F899-5CE5-6221-58A1-78A51A1A169F}"/>
                </a:ext>
              </a:extLst>
            </p:cNvPr>
            <p:cNvSpPr/>
            <p:nvPr/>
          </p:nvSpPr>
          <p:spPr>
            <a:xfrm>
              <a:off x="5762592" y="2928899"/>
              <a:ext cx="9718" cy="169925"/>
            </a:xfrm>
            <a:custGeom>
              <a:avLst/>
              <a:gdLst/>
              <a:ahLst/>
              <a:cxnLst/>
              <a:rect l="l" t="t" r="r" b="b"/>
              <a:pathLst>
                <a:path w="327" h="5718" extrusionOk="0">
                  <a:moveTo>
                    <a:pt x="164" y="0"/>
                  </a:moveTo>
                  <a:cubicBezTo>
                    <a:pt x="74" y="0"/>
                    <a:pt x="1" y="75"/>
                    <a:pt x="1" y="163"/>
                  </a:cubicBezTo>
                  <a:lnTo>
                    <a:pt x="1" y="5556"/>
                  </a:lnTo>
                  <a:cubicBezTo>
                    <a:pt x="1" y="5644"/>
                    <a:pt x="74" y="5717"/>
                    <a:pt x="164" y="5717"/>
                  </a:cubicBezTo>
                  <a:cubicBezTo>
                    <a:pt x="252" y="5717"/>
                    <a:pt x="327" y="5644"/>
                    <a:pt x="327" y="5556"/>
                  </a:cubicBezTo>
                  <a:lnTo>
                    <a:pt x="327" y="163"/>
                  </a:lnTo>
                  <a:cubicBezTo>
                    <a:pt x="327" y="71"/>
                    <a:pt x="252" y="0"/>
                    <a:pt x="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58;p73">
              <a:extLst>
                <a:ext uri="{FF2B5EF4-FFF2-40B4-BE49-F238E27FC236}">
                  <a16:creationId xmlns:a16="http://schemas.microsoft.com/office/drawing/2014/main" id="{3BD5F345-8BFB-0064-478B-DDA4106B0C13}"/>
                </a:ext>
              </a:extLst>
            </p:cNvPr>
            <p:cNvSpPr/>
            <p:nvPr/>
          </p:nvSpPr>
          <p:spPr>
            <a:xfrm>
              <a:off x="5804552" y="2928899"/>
              <a:ext cx="106537" cy="63328"/>
            </a:xfrm>
            <a:custGeom>
              <a:avLst/>
              <a:gdLst/>
              <a:ahLst/>
              <a:cxnLst/>
              <a:rect l="l" t="t" r="r" b="b"/>
              <a:pathLst>
                <a:path w="3585" h="2131" extrusionOk="0">
                  <a:moveTo>
                    <a:pt x="1787" y="323"/>
                  </a:moveTo>
                  <a:lnTo>
                    <a:pt x="3258" y="326"/>
                  </a:lnTo>
                  <a:lnTo>
                    <a:pt x="3258" y="1797"/>
                  </a:lnTo>
                  <a:lnTo>
                    <a:pt x="1787" y="1797"/>
                  </a:lnTo>
                  <a:lnTo>
                    <a:pt x="1787" y="1506"/>
                  </a:lnTo>
                  <a:lnTo>
                    <a:pt x="2273" y="1749"/>
                  </a:lnTo>
                  <a:cubicBezTo>
                    <a:pt x="2295" y="1759"/>
                    <a:pt x="2319" y="1764"/>
                    <a:pt x="2343" y="1764"/>
                  </a:cubicBezTo>
                  <a:cubicBezTo>
                    <a:pt x="2403" y="1764"/>
                    <a:pt x="2461" y="1731"/>
                    <a:pt x="2491" y="1674"/>
                  </a:cubicBezTo>
                  <a:cubicBezTo>
                    <a:pt x="2529" y="1594"/>
                    <a:pt x="2498" y="1497"/>
                    <a:pt x="2418" y="1455"/>
                  </a:cubicBezTo>
                  <a:lnTo>
                    <a:pt x="1787" y="1141"/>
                  </a:lnTo>
                  <a:lnTo>
                    <a:pt x="1787" y="786"/>
                  </a:lnTo>
                  <a:lnTo>
                    <a:pt x="2273" y="1029"/>
                  </a:lnTo>
                  <a:cubicBezTo>
                    <a:pt x="2295" y="1040"/>
                    <a:pt x="2319" y="1045"/>
                    <a:pt x="2343" y="1045"/>
                  </a:cubicBezTo>
                  <a:cubicBezTo>
                    <a:pt x="2403" y="1045"/>
                    <a:pt x="2461" y="1011"/>
                    <a:pt x="2491" y="954"/>
                  </a:cubicBezTo>
                  <a:cubicBezTo>
                    <a:pt x="2529" y="874"/>
                    <a:pt x="2498" y="777"/>
                    <a:pt x="2418" y="736"/>
                  </a:cubicBezTo>
                  <a:lnTo>
                    <a:pt x="1787" y="422"/>
                  </a:lnTo>
                  <a:lnTo>
                    <a:pt x="1787" y="323"/>
                  </a:lnTo>
                  <a:close/>
                  <a:moveTo>
                    <a:pt x="1624" y="0"/>
                  </a:moveTo>
                  <a:cubicBezTo>
                    <a:pt x="1536" y="0"/>
                    <a:pt x="1461" y="75"/>
                    <a:pt x="1461" y="163"/>
                  </a:cubicBezTo>
                  <a:lnTo>
                    <a:pt x="1461" y="423"/>
                  </a:lnTo>
                  <a:lnTo>
                    <a:pt x="906" y="701"/>
                  </a:lnTo>
                  <a:lnTo>
                    <a:pt x="261" y="378"/>
                  </a:lnTo>
                  <a:cubicBezTo>
                    <a:pt x="237" y="366"/>
                    <a:pt x="211" y="360"/>
                    <a:pt x="187" y="360"/>
                  </a:cubicBezTo>
                  <a:cubicBezTo>
                    <a:pt x="127" y="360"/>
                    <a:pt x="70" y="394"/>
                    <a:pt x="42" y="451"/>
                  </a:cubicBezTo>
                  <a:cubicBezTo>
                    <a:pt x="1" y="531"/>
                    <a:pt x="34" y="630"/>
                    <a:pt x="115" y="670"/>
                  </a:cubicBezTo>
                  <a:lnTo>
                    <a:pt x="833" y="1030"/>
                  </a:lnTo>
                  <a:cubicBezTo>
                    <a:pt x="857" y="1041"/>
                    <a:pt x="880" y="1048"/>
                    <a:pt x="906" y="1048"/>
                  </a:cubicBezTo>
                  <a:cubicBezTo>
                    <a:pt x="932" y="1048"/>
                    <a:pt x="956" y="1041"/>
                    <a:pt x="981" y="1030"/>
                  </a:cubicBezTo>
                  <a:lnTo>
                    <a:pt x="1461" y="789"/>
                  </a:lnTo>
                  <a:lnTo>
                    <a:pt x="1461" y="1145"/>
                  </a:lnTo>
                  <a:lnTo>
                    <a:pt x="906" y="1422"/>
                  </a:lnTo>
                  <a:lnTo>
                    <a:pt x="261" y="1100"/>
                  </a:lnTo>
                  <a:cubicBezTo>
                    <a:pt x="237" y="1088"/>
                    <a:pt x="211" y="1082"/>
                    <a:pt x="187" y="1082"/>
                  </a:cubicBezTo>
                  <a:cubicBezTo>
                    <a:pt x="127" y="1082"/>
                    <a:pt x="70" y="1115"/>
                    <a:pt x="42" y="1173"/>
                  </a:cubicBezTo>
                  <a:cubicBezTo>
                    <a:pt x="1" y="1254"/>
                    <a:pt x="34" y="1351"/>
                    <a:pt x="115" y="1393"/>
                  </a:cubicBezTo>
                  <a:lnTo>
                    <a:pt x="833" y="1752"/>
                  </a:lnTo>
                  <a:cubicBezTo>
                    <a:pt x="857" y="1762"/>
                    <a:pt x="880" y="1769"/>
                    <a:pt x="906" y="1769"/>
                  </a:cubicBezTo>
                  <a:cubicBezTo>
                    <a:pt x="932" y="1769"/>
                    <a:pt x="956" y="1762"/>
                    <a:pt x="981" y="1752"/>
                  </a:cubicBezTo>
                  <a:lnTo>
                    <a:pt x="1461" y="1511"/>
                  </a:lnTo>
                  <a:lnTo>
                    <a:pt x="1461" y="1967"/>
                  </a:lnTo>
                  <a:cubicBezTo>
                    <a:pt x="1461" y="2056"/>
                    <a:pt x="1536" y="2130"/>
                    <a:pt x="1624" y="2130"/>
                  </a:cubicBezTo>
                  <a:lnTo>
                    <a:pt x="3421" y="2130"/>
                  </a:lnTo>
                  <a:cubicBezTo>
                    <a:pt x="3511" y="2130"/>
                    <a:pt x="3584" y="2056"/>
                    <a:pt x="3584" y="1967"/>
                  </a:cubicBezTo>
                  <a:lnTo>
                    <a:pt x="3584" y="170"/>
                  </a:lnTo>
                  <a:cubicBezTo>
                    <a:pt x="3584" y="71"/>
                    <a:pt x="3511" y="0"/>
                    <a:pt x="3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59;p73">
              <a:extLst>
                <a:ext uri="{FF2B5EF4-FFF2-40B4-BE49-F238E27FC236}">
                  <a16:creationId xmlns:a16="http://schemas.microsoft.com/office/drawing/2014/main" id="{8DFCB795-13AD-4C46-D16A-2D73E48B137E}"/>
                </a:ext>
              </a:extLst>
            </p:cNvPr>
            <p:cNvSpPr/>
            <p:nvPr/>
          </p:nvSpPr>
          <p:spPr>
            <a:xfrm>
              <a:off x="5783928" y="3051719"/>
              <a:ext cx="41783" cy="41783"/>
            </a:xfrm>
            <a:custGeom>
              <a:avLst/>
              <a:gdLst/>
              <a:ahLst/>
              <a:cxnLst/>
              <a:rect l="l" t="t" r="r" b="b"/>
              <a:pathLst>
                <a:path w="1406" h="1406" extrusionOk="0">
                  <a:moveTo>
                    <a:pt x="703" y="323"/>
                  </a:moveTo>
                  <a:cubicBezTo>
                    <a:pt x="911" y="323"/>
                    <a:pt x="1080" y="491"/>
                    <a:pt x="1080" y="700"/>
                  </a:cubicBezTo>
                  <a:cubicBezTo>
                    <a:pt x="1078" y="908"/>
                    <a:pt x="911" y="1078"/>
                    <a:pt x="703" y="1078"/>
                  </a:cubicBezTo>
                  <a:cubicBezTo>
                    <a:pt x="495" y="1078"/>
                    <a:pt x="325" y="908"/>
                    <a:pt x="325" y="700"/>
                  </a:cubicBezTo>
                  <a:cubicBezTo>
                    <a:pt x="325" y="491"/>
                    <a:pt x="495" y="323"/>
                    <a:pt x="703" y="323"/>
                  </a:cubicBezTo>
                  <a:close/>
                  <a:moveTo>
                    <a:pt x="703" y="1"/>
                  </a:moveTo>
                  <a:cubicBezTo>
                    <a:pt x="316" y="1"/>
                    <a:pt x="1" y="314"/>
                    <a:pt x="1" y="703"/>
                  </a:cubicBezTo>
                  <a:cubicBezTo>
                    <a:pt x="1" y="1088"/>
                    <a:pt x="315" y="1405"/>
                    <a:pt x="703" y="1405"/>
                  </a:cubicBezTo>
                  <a:cubicBezTo>
                    <a:pt x="1088" y="1405"/>
                    <a:pt x="1406" y="1090"/>
                    <a:pt x="1406" y="703"/>
                  </a:cubicBezTo>
                  <a:cubicBezTo>
                    <a:pt x="1404" y="314"/>
                    <a:pt x="1088" y="1"/>
                    <a:pt x="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60;p73">
              <a:extLst>
                <a:ext uri="{FF2B5EF4-FFF2-40B4-BE49-F238E27FC236}">
                  <a16:creationId xmlns:a16="http://schemas.microsoft.com/office/drawing/2014/main" id="{61B7E439-D75A-1A8C-239B-1A75353750DA}"/>
                </a:ext>
              </a:extLst>
            </p:cNvPr>
            <p:cNvSpPr/>
            <p:nvPr/>
          </p:nvSpPr>
          <p:spPr>
            <a:xfrm>
              <a:off x="5794597" y="3008986"/>
              <a:ext cx="73759" cy="9658"/>
            </a:xfrm>
            <a:custGeom>
              <a:avLst/>
              <a:gdLst/>
              <a:ahLst/>
              <a:cxnLst/>
              <a:rect l="l" t="t" r="r" b="b"/>
              <a:pathLst>
                <a:path w="2482" h="325" extrusionOk="0">
                  <a:moveTo>
                    <a:pt x="164" y="1"/>
                  </a:moveTo>
                  <a:cubicBezTo>
                    <a:pt x="75" y="1"/>
                    <a:pt x="1" y="73"/>
                    <a:pt x="1" y="164"/>
                  </a:cubicBezTo>
                  <a:cubicBezTo>
                    <a:pt x="1" y="252"/>
                    <a:pt x="75" y="325"/>
                    <a:pt x="164" y="325"/>
                  </a:cubicBezTo>
                  <a:lnTo>
                    <a:pt x="2320" y="325"/>
                  </a:lnTo>
                  <a:cubicBezTo>
                    <a:pt x="2408" y="325"/>
                    <a:pt x="2481" y="252"/>
                    <a:pt x="2481" y="164"/>
                  </a:cubicBezTo>
                  <a:cubicBezTo>
                    <a:pt x="2481" y="72"/>
                    <a:pt x="2408" y="1"/>
                    <a:pt x="2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61;p73">
              <a:extLst>
                <a:ext uri="{FF2B5EF4-FFF2-40B4-BE49-F238E27FC236}">
                  <a16:creationId xmlns:a16="http://schemas.microsoft.com/office/drawing/2014/main" id="{72ECB1B4-E313-5EC6-06B8-FFABD2701921}"/>
                </a:ext>
              </a:extLst>
            </p:cNvPr>
            <p:cNvSpPr/>
            <p:nvPr/>
          </p:nvSpPr>
          <p:spPr>
            <a:xfrm>
              <a:off x="5874654" y="3008986"/>
              <a:ext cx="36434" cy="9658"/>
            </a:xfrm>
            <a:custGeom>
              <a:avLst/>
              <a:gdLst/>
              <a:ahLst/>
              <a:cxnLst/>
              <a:rect l="l" t="t" r="r" b="b"/>
              <a:pathLst>
                <a:path w="1226" h="325" extrusionOk="0">
                  <a:moveTo>
                    <a:pt x="162" y="1"/>
                  </a:moveTo>
                  <a:cubicBezTo>
                    <a:pt x="73" y="1"/>
                    <a:pt x="1" y="73"/>
                    <a:pt x="1" y="164"/>
                  </a:cubicBezTo>
                  <a:cubicBezTo>
                    <a:pt x="1" y="252"/>
                    <a:pt x="73" y="325"/>
                    <a:pt x="162" y="325"/>
                  </a:cubicBezTo>
                  <a:lnTo>
                    <a:pt x="1062" y="325"/>
                  </a:lnTo>
                  <a:cubicBezTo>
                    <a:pt x="1152" y="325"/>
                    <a:pt x="1225" y="252"/>
                    <a:pt x="1225" y="164"/>
                  </a:cubicBezTo>
                  <a:cubicBezTo>
                    <a:pt x="1225" y="72"/>
                    <a:pt x="1152"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62;p73">
              <a:extLst>
                <a:ext uri="{FF2B5EF4-FFF2-40B4-BE49-F238E27FC236}">
                  <a16:creationId xmlns:a16="http://schemas.microsoft.com/office/drawing/2014/main" id="{29DD278D-82C9-0D8B-2C77-BDFF0F1E829F}"/>
                </a:ext>
              </a:extLst>
            </p:cNvPr>
            <p:cNvSpPr/>
            <p:nvPr/>
          </p:nvSpPr>
          <p:spPr>
            <a:xfrm>
              <a:off x="5794597" y="3030323"/>
              <a:ext cx="41753" cy="9688"/>
            </a:xfrm>
            <a:custGeom>
              <a:avLst/>
              <a:gdLst/>
              <a:ahLst/>
              <a:cxnLst/>
              <a:rect l="l" t="t" r="r" b="b"/>
              <a:pathLst>
                <a:path w="1405" h="326" extrusionOk="0">
                  <a:moveTo>
                    <a:pt x="164" y="1"/>
                  </a:moveTo>
                  <a:cubicBezTo>
                    <a:pt x="75" y="1"/>
                    <a:pt x="1" y="74"/>
                    <a:pt x="1" y="162"/>
                  </a:cubicBezTo>
                  <a:cubicBezTo>
                    <a:pt x="1" y="252"/>
                    <a:pt x="75" y="325"/>
                    <a:pt x="164" y="325"/>
                  </a:cubicBezTo>
                  <a:lnTo>
                    <a:pt x="1241" y="325"/>
                  </a:lnTo>
                  <a:cubicBezTo>
                    <a:pt x="1331" y="325"/>
                    <a:pt x="1404" y="252"/>
                    <a:pt x="1404" y="162"/>
                  </a:cubicBezTo>
                  <a:cubicBezTo>
                    <a:pt x="1404" y="74"/>
                    <a:pt x="1331"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63;p73">
              <a:extLst>
                <a:ext uri="{FF2B5EF4-FFF2-40B4-BE49-F238E27FC236}">
                  <a16:creationId xmlns:a16="http://schemas.microsoft.com/office/drawing/2014/main" id="{C45C85E7-D1B4-EF05-7453-1463B3D93D08}"/>
                </a:ext>
              </a:extLst>
            </p:cNvPr>
            <p:cNvSpPr/>
            <p:nvPr/>
          </p:nvSpPr>
          <p:spPr>
            <a:xfrm>
              <a:off x="5869335" y="3062328"/>
              <a:ext cx="41753" cy="9688"/>
            </a:xfrm>
            <a:custGeom>
              <a:avLst/>
              <a:gdLst/>
              <a:ahLst/>
              <a:cxnLst/>
              <a:rect l="l" t="t" r="r" b="b"/>
              <a:pathLst>
                <a:path w="1405" h="326" extrusionOk="0">
                  <a:moveTo>
                    <a:pt x="164" y="1"/>
                  </a:moveTo>
                  <a:cubicBezTo>
                    <a:pt x="75" y="1"/>
                    <a:pt x="1" y="74"/>
                    <a:pt x="1" y="164"/>
                  </a:cubicBezTo>
                  <a:cubicBezTo>
                    <a:pt x="1" y="252"/>
                    <a:pt x="75" y="325"/>
                    <a:pt x="164" y="325"/>
                  </a:cubicBezTo>
                  <a:lnTo>
                    <a:pt x="1241" y="325"/>
                  </a:lnTo>
                  <a:cubicBezTo>
                    <a:pt x="1331" y="325"/>
                    <a:pt x="1404" y="252"/>
                    <a:pt x="1404" y="164"/>
                  </a:cubicBezTo>
                  <a:cubicBezTo>
                    <a:pt x="1404" y="74"/>
                    <a:pt x="1331"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64;p73">
              <a:extLst>
                <a:ext uri="{FF2B5EF4-FFF2-40B4-BE49-F238E27FC236}">
                  <a16:creationId xmlns:a16="http://schemas.microsoft.com/office/drawing/2014/main" id="{006EEA6E-0C68-4431-CA6D-93BCD380747D}"/>
                </a:ext>
              </a:extLst>
            </p:cNvPr>
            <p:cNvSpPr/>
            <p:nvPr/>
          </p:nvSpPr>
          <p:spPr>
            <a:xfrm>
              <a:off x="5885322" y="3083724"/>
              <a:ext cx="25765" cy="9658"/>
            </a:xfrm>
            <a:custGeom>
              <a:avLst/>
              <a:gdLst/>
              <a:ahLst/>
              <a:cxnLst/>
              <a:rect l="l" t="t" r="r" b="b"/>
              <a:pathLst>
                <a:path w="867" h="325" extrusionOk="0">
                  <a:moveTo>
                    <a:pt x="164" y="1"/>
                  </a:moveTo>
                  <a:cubicBezTo>
                    <a:pt x="75" y="1"/>
                    <a:pt x="1" y="73"/>
                    <a:pt x="1" y="164"/>
                  </a:cubicBezTo>
                  <a:cubicBezTo>
                    <a:pt x="1" y="252"/>
                    <a:pt x="75" y="325"/>
                    <a:pt x="164" y="325"/>
                  </a:cubicBezTo>
                  <a:lnTo>
                    <a:pt x="703" y="325"/>
                  </a:lnTo>
                  <a:cubicBezTo>
                    <a:pt x="793" y="325"/>
                    <a:pt x="866" y="252"/>
                    <a:pt x="866" y="164"/>
                  </a:cubicBezTo>
                  <a:cubicBezTo>
                    <a:pt x="866" y="72"/>
                    <a:pt x="793" y="1"/>
                    <a:pt x="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65;p73">
              <a:extLst>
                <a:ext uri="{FF2B5EF4-FFF2-40B4-BE49-F238E27FC236}">
                  <a16:creationId xmlns:a16="http://schemas.microsoft.com/office/drawing/2014/main" id="{4E913890-F72E-954A-D0E1-09DFF1EE1111}"/>
                </a:ext>
              </a:extLst>
            </p:cNvPr>
            <p:cNvSpPr/>
            <p:nvPr/>
          </p:nvSpPr>
          <p:spPr>
            <a:xfrm>
              <a:off x="5623844" y="3083724"/>
              <a:ext cx="20386" cy="9658"/>
            </a:xfrm>
            <a:custGeom>
              <a:avLst/>
              <a:gdLst/>
              <a:ahLst/>
              <a:cxnLst/>
              <a:rect l="l" t="t" r="r" b="b"/>
              <a:pathLst>
                <a:path w="686" h="325" extrusionOk="0">
                  <a:moveTo>
                    <a:pt x="162" y="1"/>
                  </a:moveTo>
                  <a:cubicBezTo>
                    <a:pt x="73" y="1"/>
                    <a:pt x="0" y="73"/>
                    <a:pt x="0" y="164"/>
                  </a:cubicBezTo>
                  <a:cubicBezTo>
                    <a:pt x="0" y="252"/>
                    <a:pt x="73" y="325"/>
                    <a:pt x="162" y="325"/>
                  </a:cubicBezTo>
                  <a:lnTo>
                    <a:pt x="522" y="325"/>
                  </a:lnTo>
                  <a:cubicBezTo>
                    <a:pt x="611" y="325"/>
                    <a:pt x="686" y="252"/>
                    <a:pt x="686" y="164"/>
                  </a:cubicBezTo>
                  <a:cubicBezTo>
                    <a:pt x="686" y="72"/>
                    <a:pt x="611" y="1"/>
                    <a:pt x="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66;p73">
              <a:extLst>
                <a:ext uri="{FF2B5EF4-FFF2-40B4-BE49-F238E27FC236}">
                  <a16:creationId xmlns:a16="http://schemas.microsoft.com/office/drawing/2014/main" id="{C652DDBF-0A0F-BD5C-2986-6850DDB984D5}"/>
                </a:ext>
              </a:extLst>
            </p:cNvPr>
            <p:cNvSpPr/>
            <p:nvPr/>
          </p:nvSpPr>
          <p:spPr>
            <a:xfrm>
              <a:off x="5650529" y="3083724"/>
              <a:ext cx="20386" cy="9658"/>
            </a:xfrm>
            <a:custGeom>
              <a:avLst/>
              <a:gdLst/>
              <a:ahLst/>
              <a:cxnLst/>
              <a:rect l="l" t="t" r="r" b="b"/>
              <a:pathLst>
                <a:path w="686" h="325" extrusionOk="0">
                  <a:moveTo>
                    <a:pt x="164" y="1"/>
                  </a:moveTo>
                  <a:cubicBezTo>
                    <a:pt x="75" y="1"/>
                    <a:pt x="1" y="73"/>
                    <a:pt x="1" y="164"/>
                  </a:cubicBezTo>
                  <a:cubicBezTo>
                    <a:pt x="1" y="252"/>
                    <a:pt x="75" y="325"/>
                    <a:pt x="164" y="325"/>
                  </a:cubicBezTo>
                  <a:lnTo>
                    <a:pt x="525" y="325"/>
                  </a:lnTo>
                  <a:cubicBezTo>
                    <a:pt x="613" y="325"/>
                    <a:pt x="686" y="252"/>
                    <a:pt x="686" y="164"/>
                  </a:cubicBezTo>
                  <a:cubicBezTo>
                    <a:pt x="684" y="72"/>
                    <a:pt x="613"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67;p73">
              <a:extLst>
                <a:ext uri="{FF2B5EF4-FFF2-40B4-BE49-F238E27FC236}">
                  <a16:creationId xmlns:a16="http://schemas.microsoft.com/office/drawing/2014/main" id="{ECE7F083-031D-A77D-D7CD-8331F6DFABA9}"/>
                </a:ext>
              </a:extLst>
            </p:cNvPr>
            <p:cNvSpPr/>
            <p:nvPr/>
          </p:nvSpPr>
          <p:spPr>
            <a:xfrm>
              <a:off x="5639861" y="2928899"/>
              <a:ext cx="95096" cy="95066"/>
            </a:xfrm>
            <a:custGeom>
              <a:avLst/>
              <a:gdLst/>
              <a:ahLst/>
              <a:cxnLst/>
              <a:rect l="l" t="t" r="r" b="b"/>
              <a:pathLst>
                <a:path w="3200" h="3199" extrusionOk="0">
                  <a:moveTo>
                    <a:pt x="2871" y="328"/>
                  </a:moveTo>
                  <a:lnTo>
                    <a:pt x="2871" y="1642"/>
                  </a:lnTo>
                  <a:lnTo>
                    <a:pt x="2455" y="977"/>
                  </a:lnTo>
                  <a:cubicBezTo>
                    <a:pt x="2424" y="928"/>
                    <a:pt x="2372" y="900"/>
                    <a:pt x="2316" y="900"/>
                  </a:cubicBezTo>
                  <a:cubicBezTo>
                    <a:pt x="2259" y="900"/>
                    <a:pt x="2207" y="928"/>
                    <a:pt x="2178" y="977"/>
                  </a:cubicBezTo>
                  <a:lnTo>
                    <a:pt x="1813" y="1560"/>
                  </a:lnTo>
                  <a:lnTo>
                    <a:pt x="1369" y="965"/>
                  </a:lnTo>
                  <a:cubicBezTo>
                    <a:pt x="1338" y="923"/>
                    <a:pt x="1291" y="900"/>
                    <a:pt x="1239" y="900"/>
                  </a:cubicBezTo>
                  <a:cubicBezTo>
                    <a:pt x="1187" y="900"/>
                    <a:pt x="1139" y="923"/>
                    <a:pt x="1109" y="965"/>
                  </a:cubicBezTo>
                  <a:lnTo>
                    <a:pt x="323" y="2012"/>
                  </a:lnTo>
                  <a:lnTo>
                    <a:pt x="323" y="328"/>
                  </a:lnTo>
                  <a:close/>
                  <a:moveTo>
                    <a:pt x="1241" y="1334"/>
                  </a:moveTo>
                  <a:lnTo>
                    <a:pt x="2188" y="2598"/>
                  </a:lnTo>
                  <a:cubicBezTo>
                    <a:pt x="2220" y="2641"/>
                    <a:pt x="2269" y="2663"/>
                    <a:pt x="2318" y="2663"/>
                  </a:cubicBezTo>
                  <a:cubicBezTo>
                    <a:pt x="2352" y="2663"/>
                    <a:pt x="2386" y="2652"/>
                    <a:pt x="2415" y="2630"/>
                  </a:cubicBezTo>
                  <a:cubicBezTo>
                    <a:pt x="2488" y="2576"/>
                    <a:pt x="2502" y="2474"/>
                    <a:pt x="2448" y="2402"/>
                  </a:cubicBezTo>
                  <a:lnTo>
                    <a:pt x="2025" y="1839"/>
                  </a:lnTo>
                  <a:lnTo>
                    <a:pt x="2318" y="1370"/>
                  </a:lnTo>
                  <a:lnTo>
                    <a:pt x="2873" y="2260"/>
                  </a:lnTo>
                  <a:lnTo>
                    <a:pt x="2873" y="2876"/>
                  </a:lnTo>
                  <a:lnTo>
                    <a:pt x="325" y="2876"/>
                  </a:lnTo>
                  <a:lnTo>
                    <a:pt x="325" y="2555"/>
                  </a:lnTo>
                  <a:lnTo>
                    <a:pt x="1241" y="1334"/>
                  </a:lnTo>
                  <a:close/>
                  <a:moveTo>
                    <a:pt x="164" y="0"/>
                  </a:moveTo>
                  <a:cubicBezTo>
                    <a:pt x="74" y="0"/>
                    <a:pt x="1" y="75"/>
                    <a:pt x="1" y="163"/>
                  </a:cubicBezTo>
                  <a:lnTo>
                    <a:pt x="1" y="3036"/>
                  </a:lnTo>
                  <a:cubicBezTo>
                    <a:pt x="1" y="3124"/>
                    <a:pt x="74" y="3199"/>
                    <a:pt x="164" y="3199"/>
                  </a:cubicBezTo>
                  <a:lnTo>
                    <a:pt x="3036" y="3199"/>
                  </a:lnTo>
                  <a:cubicBezTo>
                    <a:pt x="3125" y="3199"/>
                    <a:pt x="3199" y="3124"/>
                    <a:pt x="3199" y="3036"/>
                  </a:cubicBezTo>
                  <a:lnTo>
                    <a:pt x="3199" y="163"/>
                  </a:lnTo>
                  <a:cubicBezTo>
                    <a:pt x="3199" y="75"/>
                    <a:pt x="3126" y="0"/>
                    <a:pt x="3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68;p73">
              <a:extLst>
                <a:ext uri="{FF2B5EF4-FFF2-40B4-BE49-F238E27FC236}">
                  <a16:creationId xmlns:a16="http://schemas.microsoft.com/office/drawing/2014/main" id="{D0D5049C-7D9F-3C6D-D58B-3E00045D0CF6}"/>
                </a:ext>
              </a:extLst>
            </p:cNvPr>
            <p:cNvSpPr/>
            <p:nvPr/>
          </p:nvSpPr>
          <p:spPr>
            <a:xfrm>
              <a:off x="5639861" y="3030323"/>
              <a:ext cx="31025" cy="9688"/>
            </a:xfrm>
            <a:custGeom>
              <a:avLst/>
              <a:gdLst/>
              <a:ahLst/>
              <a:cxnLst/>
              <a:rect l="l" t="t" r="r" b="b"/>
              <a:pathLst>
                <a:path w="1044" h="326" extrusionOk="0">
                  <a:moveTo>
                    <a:pt x="164" y="1"/>
                  </a:moveTo>
                  <a:cubicBezTo>
                    <a:pt x="74" y="1"/>
                    <a:pt x="1" y="74"/>
                    <a:pt x="1" y="162"/>
                  </a:cubicBezTo>
                  <a:cubicBezTo>
                    <a:pt x="1" y="252"/>
                    <a:pt x="74" y="325"/>
                    <a:pt x="164" y="325"/>
                  </a:cubicBezTo>
                  <a:lnTo>
                    <a:pt x="880" y="325"/>
                  </a:lnTo>
                  <a:cubicBezTo>
                    <a:pt x="970" y="325"/>
                    <a:pt x="1043" y="252"/>
                    <a:pt x="1043" y="162"/>
                  </a:cubicBezTo>
                  <a:cubicBezTo>
                    <a:pt x="1043" y="74"/>
                    <a:pt x="972" y="1"/>
                    <a:pt x="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69;p73">
              <a:extLst>
                <a:ext uri="{FF2B5EF4-FFF2-40B4-BE49-F238E27FC236}">
                  <a16:creationId xmlns:a16="http://schemas.microsoft.com/office/drawing/2014/main" id="{E1825DB2-3BB2-43D8-9947-3B19719F822B}"/>
                </a:ext>
              </a:extLst>
            </p:cNvPr>
            <p:cNvSpPr/>
            <p:nvPr/>
          </p:nvSpPr>
          <p:spPr>
            <a:xfrm>
              <a:off x="5677245" y="3030323"/>
              <a:ext cx="57711" cy="9688"/>
            </a:xfrm>
            <a:custGeom>
              <a:avLst/>
              <a:gdLst/>
              <a:ahLst/>
              <a:cxnLst/>
              <a:rect l="l" t="t" r="r" b="b"/>
              <a:pathLst>
                <a:path w="1942" h="326" extrusionOk="0">
                  <a:moveTo>
                    <a:pt x="163" y="1"/>
                  </a:moveTo>
                  <a:cubicBezTo>
                    <a:pt x="73" y="1"/>
                    <a:pt x="0" y="74"/>
                    <a:pt x="0" y="162"/>
                  </a:cubicBezTo>
                  <a:cubicBezTo>
                    <a:pt x="0" y="252"/>
                    <a:pt x="73" y="325"/>
                    <a:pt x="163" y="325"/>
                  </a:cubicBezTo>
                  <a:lnTo>
                    <a:pt x="1778" y="325"/>
                  </a:lnTo>
                  <a:cubicBezTo>
                    <a:pt x="1867" y="325"/>
                    <a:pt x="1941" y="252"/>
                    <a:pt x="1941" y="162"/>
                  </a:cubicBezTo>
                  <a:cubicBezTo>
                    <a:pt x="1941" y="74"/>
                    <a:pt x="1868" y="1"/>
                    <a:pt x="1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70;p73">
              <a:extLst>
                <a:ext uri="{FF2B5EF4-FFF2-40B4-BE49-F238E27FC236}">
                  <a16:creationId xmlns:a16="http://schemas.microsoft.com/office/drawing/2014/main" id="{0F75CE75-7D10-4DAA-00A3-C098E9D9B640}"/>
                </a:ext>
              </a:extLst>
            </p:cNvPr>
            <p:cNvSpPr/>
            <p:nvPr/>
          </p:nvSpPr>
          <p:spPr>
            <a:xfrm>
              <a:off x="5623903" y="3051719"/>
              <a:ext cx="127072" cy="9658"/>
            </a:xfrm>
            <a:custGeom>
              <a:avLst/>
              <a:gdLst/>
              <a:ahLst/>
              <a:cxnLst/>
              <a:rect l="l" t="t" r="r" b="b"/>
              <a:pathLst>
                <a:path w="4276" h="325" extrusionOk="0">
                  <a:moveTo>
                    <a:pt x="161" y="1"/>
                  </a:moveTo>
                  <a:cubicBezTo>
                    <a:pt x="73" y="1"/>
                    <a:pt x="0" y="73"/>
                    <a:pt x="0" y="162"/>
                  </a:cubicBezTo>
                  <a:cubicBezTo>
                    <a:pt x="0" y="252"/>
                    <a:pt x="73" y="325"/>
                    <a:pt x="161" y="325"/>
                  </a:cubicBezTo>
                  <a:lnTo>
                    <a:pt x="4113" y="325"/>
                  </a:lnTo>
                  <a:cubicBezTo>
                    <a:pt x="4201" y="325"/>
                    <a:pt x="4276" y="252"/>
                    <a:pt x="4276" y="162"/>
                  </a:cubicBezTo>
                  <a:cubicBezTo>
                    <a:pt x="4276" y="73"/>
                    <a:pt x="4201" y="1"/>
                    <a:pt x="4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61911457"/>
      </p:ext>
    </p:extLst>
  </p:cSld>
  <p:clrMapOvr>
    <a:masterClrMapping/>
  </p:clrMapOvr>
</p:sld>
</file>

<file path=ppt/theme/theme1.xml><?xml version="1.0" encoding="utf-8"?>
<a:theme xmlns:a="http://schemas.openxmlformats.org/drawingml/2006/main" name="Business Major for College: Travel or Tourism Management by Slidesgo">
  <a:themeElements>
    <a:clrScheme name="Simple Light">
      <a:dk1>
        <a:srgbClr val="000000"/>
      </a:dk1>
      <a:lt1>
        <a:srgbClr val="666666"/>
      </a:lt1>
      <a:dk2>
        <a:srgbClr val="EFEFE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472</Words>
  <Application>Microsoft Office PowerPoint</Application>
  <PresentationFormat>On-screen Show (16:9)</PresentationFormat>
  <Paragraphs>33</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Karla</vt:lpstr>
      <vt:lpstr>Arial</vt:lpstr>
      <vt:lpstr>Jua</vt:lpstr>
      <vt:lpstr>Overpass</vt:lpstr>
      <vt:lpstr>Poppins</vt:lpstr>
      <vt:lpstr>Overpass Black</vt:lpstr>
      <vt:lpstr>Business Major for College: Travel or Tourism Management by Slidesgo</vt:lpstr>
      <vt:lpstr>PowerPoint Presentation</vt:lpstr>
      <vt:lpstr>PowerPoint Presentation</vt:lpstr>
      <vt:lpstr>MAKSUD DAN TUJUAN  Maksud  Perkembangan teknologi mengembangkan berbagai inovasi di sektor pariwisata, salah satunya dapat diamati melalui munculnya berbagai sistem informasi kepariwisataan serta berkembangnya travel website. Travel Website sebagai bagian dari sistem informasi sangat mendukung kegiatan pariwisata, sehingga keberadaannya diperlukan untuk memudahkan para wisatawan. (menyediakan informasi tempat wisata, hotel, rute perjalanan, dan lain-lain), namun dapat diakses dimana saja dan kapan saja  </vt:lpstr>
      <vt:lpstr>PowerPoint Presentation</vt:lpstr>
      <vt:lpstr>Ruang lingkup  Lingkup masalah yang dibahas pada penelitian ini adalah sebagai berikut: 1. Deskripsi layanan web service yang tersedia disesuaikan dengan standarisasi yang telah ditentukan.  2. informasi-informasi yang diberikan hanya untuk memperkenalkan pariwisata yg ada pulai lombok   3. Informasi-informasi akomodasi yang diberikan tidak meliputi biaya akomodasi hotel, flight berangkat, flight kembali, pemesanan tiket dan reservasi hotel   </vt:lpstr>
      <vt:lpstr>PowerPoint Presentation</vt:lpstr>
      <vt:lpstr>PowerPoint Presentation</vt:lpstr>
      <vt:lpstr>PowerPoint Presentation</vt:lpstr>
      <vt:lpstr>home</vt:lpstr>
      <vt:lpstr>About us</vt:lpstr>
      <vt:lpstr>place</vt:lpstr>
      <vt:lpstr>PowerPoint Presentation</vt:lpstr>
      <vt:lpstr>Google maps location</vt:lpstr>
      <vt:lpstr>video</vt:lpstr>
      <vt:lpstr>hotel</vt:lpstr>
      <vt:lpstr>footer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MAKALAH WEBSITE TRAVEL MANDALIKA (KELOMPOK II)</dc:title>
  <dc:creator>Ary Widiarto</dc:creator>
  <cp:lastModifiedBy>Ary</cp:lastModifiedBy>
  <cp:revision>15</cp:revision>
  <dcterms:created xsi:type="dcterms:W3CDTF">2022-06-21T19:22:00Z</dcterms:created>
  <dcterms:modified xsi:type="dcterms:W3CDTF">2022-06-24T12:46:53Z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BF151EC6DB4147AA9688875EB94E4E16</vt:lpwstr>
  </property>
  <property fmtid="{D5CDD505-2E9C-101B-9397-08002B2CF9AE}" pid="3" name="KSOProductBuildVer">
    <vt:lpwstr>1033-11.2.0.11156</vt:lpwstr>
  </property>
</Properties>
</file>